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4.xml" ContentType="application/vnd.openxmlformats-officedocument.presentationml.tags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ags/tag5.xml" ContentType="application/vnd.openxmlformats-officedocument.presentationml.tags+xml"/>
  <Override PartName="/ppt/theme/themeOverride12.xml" ContentType="application/vnd.openxmlformats-officedocument.themeOverride+xml"/>
  <Override PartName="/ppt/tags/tag6.xml" ContentType="application/vnd.openxmlformats-officedocument.presentationml.tags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tags/tag7.xml" ContentType="application/vnd.openxmlformats-officedocument.presentationml.tags+xml"/>
  <Override PartName="/ppt/theme/themeOverride16.xml" ContentType="application/vnd.openxmlformats-officedocument.themeOverr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7.xml" ContentType="application/vnd.openxmlformats-officedocument.themeOverr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18.xml" ContentType="application/vnd.openxmlformats-officedocument.themeOverride+xml"/>
  <Override PartName="/ppt/tags/tag10.xml" ContentType="application/vnd.openxmlformats-officedocument.presentationml.tags+xml"/>
  <Override PartName="/ppt/theme/themeOverride1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0.xml" ContentType="application/vnd.openxmlformats-officedocument.themeOverride+xml"/>
  <Override PartName="/ppt/tags/tag11.xml" ContentType="application/vnd.openxmlformats-officedocument.presentationml.tags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ags/tag12.xml" ContentType="application/vnd.openxmlformats-officedocument.presentationml.tags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821" r:id="rId2"/>
    <p:sldId id="1825" r:id="rId3"/>
    <p:sldId id="1816" r:id="rId4"/>
    <p:sldId id="269" r:id="rId5"/>
    <p:sldId id="289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1826" r:id="rId15"/>
    <p:sldId id="270" r:id="rId16"/>
    <p:sldId id="271" r:id="rId17"/>
    <p:sldId id="272" r:id="rId18"/>
    <p:sldId id="281" r:id="rId19"/>
    <p:sldId id="287" r:id="rId20"/>
    <p:sldId id="273" r:id="rId21"/>
    <p:sldId id="293" r:id="rId22"/>
    <p:sldId id="294" r:id="rId23"/>
    <p:sldId id="295" r:id="rId24"/>
    <p:sldId id="296" r:id="rId25"/>
    <p:sldId id="297" r:id="rId26"/>
    <p:sldId id="292" r:id="rId27"/>
    <p:sldId id="282" r:id="rId28"/>
    <p:sldId id="291" r:id="rId29"/>
    <p:sldId id="1823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430"/>
    <a:srgbClr val="CBCBCB"/>
    <a:srgbClr val="FFC727"/>
    <a:srgbClr val="D1D1D1"/>
    <a:srgbClr val="E6E6E6"/>
    <a:srgbClr val="FF2B5F"/>
    <a:srgbClr val="B40005"/>
    <a:srgbClr val="E9ECF5"/>
    <a:srgbClr val="FFFFFF"/>
    <a:srgbClr val="091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4" autoAdjust="0"/>
    <p:restoredTop sz="96182" autoAdjust="0"/>
  </p:normalViewPr>
  <p:slideViewPr>
    <p:cSldViewPr snapToGrid="0">
      <p:cViewPr varScale="1">
        <p:scale>
          <a:sx n="66" d="100"/>
          <a:sy n="66" d="100"/>
        </p:scale>
        <p:origin x="58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notesViewPr>
    <p:cSldViewPr snapToGrid="0" showGuides="1">
      <p:cViewPr varScale="1">
        <p:scale>
          <a:sx n="83" d="100"/>
          <a:sy n="83" d="100"/>
        </p:scale>
        <p:origin x="30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7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4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829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9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07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8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69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4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建筑的摆设布局&#10;&#10;描述已自动生成">
            <a:extLst>
              <a:ext uri="{FF2B5EF4-FFF2-40B4-BE49-F238E27FC236}">
                <a16:creationId xmlns:a16="http://schemas.microsoft.com/office/drawing/2014/main" id="{1545FA4D-D71F-4B4C-AF6F-FFF4F67BB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sp>
        <p:nvSpPr>
          <p:cNvPr id="12" name="iš1iḍê">
            <a:extLst>
              <a:ext uri="{FF2B5EF4-FFF2-40B4-BE49-F238E27FC236}">
                <a16:creationId xmlns:a16="http://schemas.microsoft.com/office/drawing/2014/main" id="{EA1C92A6-81CE-4FD2-AAAB-FF40A71BCA6E}"/>
              </a:ext>
            </a:extLst>
          </p:cNvPr>
          <p:cNvSpPr/>
          <p:nvPr userDrawn="1"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8A699B1-8774-42FF-8C07-F90AB3F526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539" y="1808213"/>
            <a:ext cx="6565901" cy="914400"/>
          </a:xfrm>
        </p:spPr>
        <p:txBody>
          <a:bodyPr>
            <a:noAutofit/>
          </a:bodyPr>
          <a:lstStyle>
            <a:lvl1pPr marL="0" indent="0">
              <a:buNone/>
              <a:defRPr sz="6600">
                <a:solidFill>
                  <a:schemeClr val="bg1">
                    <a:alpha val="10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14" name="íṩliḑê">
            <a:extLst>
              <a:ext uri="{FF2B5EF4-FFF2-40B4-BE49-F238E27FC236}">
                <a16:creationId xmlns:a16="http://schemas.microsoft.com/office/drawing/2014/main" id="{279200A2-C394-4AAC-BFEE-F50B10992283}"/>
              </a:ext>
            </a:extLst>
          </p:cNvPr>
          <p:cNvSpPr/>
          <p:nvPr userDrawn="1"/>
        </p:nvSpPr>
        <p:spPr>
          <a:xfrm rot="16200000">
            <a:off x="3721100" y="-794958"/>
            <a:ext cx="1066800" cy="8509000"/>
          </a:xfrm>
          <a:prstGeom prst="rect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DA542831-E299-465C-90FE-64DE8F7637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39" y="2354896"/>
            <a:ext cx="6565901" cy="146574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39DE00D2-F015-48E5-95D5-16D8CE5898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4540" y="5624210"/>
            <a:ext cx="6565900" cy="55879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177EA63-BF28-4C1F-98FA-7FCA4AF2DCB9}"/>
              </a:ext>
            </a:extLst>
          </p:cNvPr>
          <p:cNvGrpSpPr/>
          <p:nvPr userDrawn="1"/>
        </p:nvGrpSpPr>
        <p:grpSpPr>
          <a:xfrm>
            <a:off x="698960" y="-5115"/>
            <a:ext cx="978695" cy="947795"/>
            <a:chOff x="433385" y="-5115"/>
            <a:chExt cx="978695" cy="947795"/>
          </a:xfrm>
        </p:grpSpPr>
        <p:sp>
          <p:nvSpPr>
            <p:cNvPr id="27" name="iślidé">
              <a:extLst>
                <a:ext uri="{FF2B5EF4-FFF2-40B4-BE49-F238E27FC236}">
                  <a16:creationId xmlns:a16="http://schemas.microsoft.com/office/drawing/2014/main" id="{C57071AB-48D8-4BBF-91C8-FBECBC3BCF22}"/>
                </a:ext>
              </a:extLst>
            </p:cNvPr>
            <p:cNvSpPr/>
            <p:nvPr userDrawn="1"/>
          </p:nvSpPr>
          <p:spPr>
            <a:xfrm>
              <a:off x="433385" y="-5115"/>
              <a:ext cx="978695" cy="94779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A2925000-CF55-4496-B1A4-6A22B661B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629" y="104679"/>
              <a:ext cx="728206" cy="728206"/>
            </a:xfrm>
            <a:prstGeom prst="rect">
              <a:avLst/>
            </a:prstGeom>
          </p:spPr>
        </p:pic>
      </p:grpSp>
      <p:sp>
        <p:nvSpPr>
          <p:cNvPr id="29" name="íŝļiḍé">
            <a:extLst>
              <a:ext uri="{FF2B5EF4-FFF2-40B4-BE49-F238E27FC236}">
                <a16:creationId xmlns:a16="http://schemas.microsoft.com/office/drawing/2014/main" id="{5506BCA2-9598-4967-A271-2ECADF8D8BFE}"/>
              </a:ext>
            </a:extLst>
          </p:cNvPr>
          <p:cNvSpPr/>
          <p:nvPr userDrawn="1"/>
        </p:nvSpPr>
        <p:spPr>
          <a:xfrm rot="5400000" flipH="1">
            <a:off x="9829006" y="4471193"/>
            <a:ext cx="406400" cy="4367213"/>
          </a:xfrm>
          <a:prstGeom prst="rect">
            <a:avLst/>
          </a:prstGeom>
          <a:gradFill>
            <a:gsLst>
              <a:gs pos="0">
                <a:schemeClr val="accent3">
                  <a:alpha val="6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îṡḷiḍe">
            <a:extLst>
              <a:ext uri="{FF2B5EF4-FFF2-40B4-BE49-F238E27FC236}">
                <a16:creationId xmlns:a16="http://schemas.microsoft.com/office/drawing/2014/main" id="{4B3F1714-099A-48B4-994E-4573C34F15F1}"/>
              </a:ext>
            </a:extLst>
          </p:cNvPr>
          <p:cNvSpPr txBox="1"/>
          <p:nvPr userDrawn="1"/>
        </p:nvSpPr>
        <p:spPr>
          <a:xfrm>
            <a:off x="11672992" y="311417"/>
            <a:ext cx="353943" cy="12625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100" b="0" i="0" kern="1200" dirty="0">
                <a:solidFill>
                  <a:schemeClr val="accent2">
                    <a:alpha val="67000"/>
                  </a:schemeClr>
                </a:solidFill>
                <a:effectLst/>
                <a:latin typeface="+mn-ea"/>
                <a:ea typeface="+mn-ea"/>
                <a:cs typeface="+mn-cs"/>
              </a:rPr>
              <a:t>格物致新</a:t>
            </a:r>
            <a:r>
              <a:rPr lang="en-US" altLang="zh-CN" sz="1100" b="0" i="0" kern="1200" dirty="0">
                <a:solidFill>
                  <a:schemeClr val="accent2">
                    <a:alpha val="67000"/>
                  </a:schemeClr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lang="zh-CN" altLang="en-US" sz="1100" b="0" i="0" kern="1200" dirty="0">
                <a:solidFill>
                  <a:schemeClr val="accent2">
                    <a:alpha val="67000"/>
                  </a:schemeClr>
                </a:solidFill>
                <a:effectLst/>
                <a:latin typeface="+mn-ea"/>
                <a:ea typeface="+mn-ea"/>
                <a:cs typeface="+mn-cs"/>
              </a:rPr>
              <a:t>厚德泽人</a:t>
            </a:r>
            <a:endParaRPr lang="zh-CN" altLang="en-US" sz="1100" dirty="0">
              <a:solidFill>
                <a:schemeClr val="accent2">
                  <a:alpha val="67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ïṩlïḑê">
            <a:extLst>
              <a:ext uri="{FF2B5EF4-FFF2-40B4-BE49-F238E27FC236}">
                <a16:creationId xmlns:a16="http://schemas.microsoft.com/office/drawing/2014/main" id="{9227DD69-AB37-420C-A291-18D3C624C54D}"/>
              </a:ext>
            </a:extLst>
          </p:cNvPr>
          <p:cNvSpPr/>
          <p:nvPr userDrawn="1"/>
        </p:nvSpPr>
        <p:spPr>
          <a:xfrm>
            <a:off x="0" y="567528"/>
            <a:ext cx="12192000" cy="57229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5C75A77-FEC8-4208-AC07-48854E2193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9" y="92447"/>
            <a:ext cx="1718860" cy="37866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7B75A7C-40EB-4B50-8583-E099DBAF1892}"/>
              </a:ext>
            </a:extLst>
          </p:cNvPr>
          <p:cNvGrpSpPr/>
          <p:nvPr userDrawn="1"/>
        </p:nvGrpSpPr>
        <p:grpSpPr>
          <a:xfrm>
            <a:off x="10387490" y="6427365"/>
            <a:ext cx="330200" cy="330200"/>
            <a:chOff x="10382885" y="6427365"/>
            <a:chExt cx="330200" cy="330200"/>
          </a:xfrm>
        </p:grpSpPr>
        <p:sp>
          <p:nvSpPr>
            <p:cNvPr id="11" name="îṧ1îḍé">
              <a:extLst>
                <a:ext uri="{FF2B5EF4-FFF2-40B4-BE49-F238E27FC236}">
                  <a16:creationId xmlns:a16="http://schemas.microsoft.com/office/drawing/2014/main" id="{93BC015C-EDB5-4D01-A691-2D13214EFB25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íṡļïḑè">
              <a:extLst>
                <a:ext uri="{FF2B5EF4-FFF2-40B4-BE49-F238E27FC236}">
                  <a16:creationId xmlns:a16="http://schemas.microsoft.com/office/drawing/2014/main" id="{748086EE-D32F-4BEC-9104-AB6C5A270026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11900"/>
              <a:ext cx="186058" cy="161130"/>
            </a:xfrm>
            <a:custGeom>
              <a:avLst/>
              <a:gdLst>
                <a:gd name="connsiteX0" fmla="*/ 249942 w 604110"/>
                <a:gd name="connsiteY0" fmla="*/ 145082 h 523172"/>
                <a:gd name="connsiteX1" fmla="*/ 353179 w 604110"/>
                <a:gd name="connsiteY1" fmla="*/ 145082 h 523172"/>
                <a:gd name="connsiteX2" fmla="*/ 353179 w 604110"/>
                <a:gd name="connsiteY2" fmla="*/ 523172 h 523172"/>
                <a:gd name="connsiteX3" fmla="*/ 249942 w 604110"/>
                <a:gd name="connsiteY3" fmla="*/ 523172 h 523172"/>
                <a:gd name="connsiteX4" fmla="*/ 0 w 604110"/>
                <a:gd name="connsiteY4" fmla="*/ 53700 h 523172"/>
                <a:gd name="connsiteX5" fmla="*/ 227220 w 604110"/>
                <a:gd name="connsiteY5" fmla="*/ 145141 h 523172"/>
                <a:gd name="connsiteX6" fmla="*/ 227220 w 604110"/>
                <a:gd name="connsiteY6" fmla="*/ 523172 h 523172"/>
                <a:gd name="connsiteX7" fmla="*/ 0 w 604110"/>
                <a:gd name="connsiteY7" fmla="*/ 414508 h 523172"/>
                <a:gd name="connsiteX8" fmla="*/ 604110 w 604110"/>
                <a:gd name="connsiteY8" fmla="*/ 49819 h 523172"/>
                <a:gd name="connsiteX9" fmla="*/ 604110 w 604110"/>
                <a:gd name="connsiteY9" fmla="*/ 410805 h 523172"/>
                <a:gd name="connsiteX10" fmla="*/ 376890 w 604110"/>
                <a:gd name="connsiteY10" fmla="*/ 519361 h 523172"/>
                <a:gd name="connsiteX11" fmla="*/ 376890 w 604110"/>
                <a:gd name="connsiteY11" fmla="*/ 141274 h 523172"/>
                <a:gd name="connsiteX12" fmla="*/ 604110 w 604110"/>
                <a:gd name="connsiteY12" fmla="*/ 49819 h 523172"/>
                <a:gd name="connsiteX13" fmla="*/ 76296 w 604110"/>
                <a:gd name="connsiteY13" fmla="*/ 0 h 523172"/>
                <a:gd name="connsiteX14" fmla="*/ 299911 w 604110"/>
                <a:gd name="connsiteY14" fmla="*/ 70898 h 523172"/>
                <a:gd name="connsiteX15" fmla="*/ 523650 w 604110"/>
                <a:gd name="connsiteY15" fmla="*/ 0 h 523172"/>
                <a:gd name="connsiteX16" fmla="*/ 563111 w 604110"/>
                <a:gd name="connsiteY16" fmla="*/ 29376 h 523172"/>
                <a:gd name="connsiteX17" fmla="*/ 353147 w 604110"/>
                <a:gd name="connsiteY17" fmla="*/ 119114 h 523172"/>
                <a:gd name="connsiteX18" fmla="*/ 301524 w 604110"/>
                <a:gd name="connsiteY18" fmla="*/ 119114 h 523172"/>
                <a:gd name="connsiteX19" fmla="*/ 298422 w 604110"/>
                <a:gd name="connsiteY19" fmla="*/ 119114 h 523172"/>
                <a:gd name="connsiteX20" fmla="*/ 246675 w 604110"/>
                <a:gd name="connsiteY20" fmla="*/ 119114 h 523172"/>
                <a:gd name="connsiteX21" fmla="*/ 36835 w 604110"/>
                <a:gd name="connsiteY21" fmla="*/ 29376 h 52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4110" h="523172">
                  <a:moveTo>
                    <a:pt x="249942" y="145082"/>
                  </a:moveTo>
                  <a:lnTo>
                    <a:pt x="353179" y="145082"/>
                  </a:lnTo>
                  <a:lnTo>
                    <a:pt x="353179" y="523172"/>
                  </a:lnTo>
                  <a:lnTo>
                    <a:pt x="249942" y="523172"/>
                  </a:lnTo>
                  <a:close/>
                  <a:moveTo>
                    <a:pt x="0" y="53700"/>
                  </a:moveTo>
                  <a:cubicBezTo>
                    <a:pt x="0" y="53700"/>
                    <a:pt x="167282" y="63241"/>
                    <a:pt x="227220" y="145141"/>
                  </a:cubicBezTo>
                  <a:lnTo>
                    <a:pt x="227220" y="523172"/>
                  </a:lnTo>
                  <a:cubicBezTo>
                    <a:pt x="227220" y="523172"/>
                    <a:pt x="206496" y="414508"/>
                    <a:pt x="0" y="414508"/>
                  </a:cubicBezTo>
                  <a:close/>
                  <a:moveTo>
                    <a:pt x="604110" y="49819"/>
                  </a:moveTo>
                  <a:lnTo>
                    <a:pt x="604110" y="410805"/>
                  </a:lnTo>
                  <a:cubicBezTo>
                    <a:pt x="397614" y="410805"/>
                    <a:pt x="376890" y="519361"/>
                    <a:pt x="376890" y="519361"/>
                  </a:cubicBezTo>
                  <a:lnTo>
                    <a:pt x="376890" y="141274"/>
                  </a:lnTo>
                  <a:cubicBezTo>
                    <a:pt x="436828" y="59485"/>
                    <a:pt x="604110" y="49819"/>
                    <a:pt x="604110" y="49819"/>
                  </a:cubicBezTo>
                  <a:close/>
                  <a:moveTo>
                    <a:pt x="76296" y="0"/>
                  </a:moveTo>
                  <a:cubicBezTo>
                    <a:pt x="76296" y="0"/>
                    <a:pt x="263304" y="27145"/>
                    <a:pt x="299911" y="70898"/>
                  </a:cubicBezTo>
                  <a:cubicBezTo>
                    <a:pt x="336642" y="27145"/>
                    <a:pt x="523650" y="0"/>
                    <a:pt x="523650" y="0"/>
                  </a:cubicBezTo>
                  <a:lnTo>
                    <a:pt x="563111" y="29376"/>
                  </a:lnTo>
                  <a:cubicBezTo>
                    <a:pt x="341110" y="82054"/>
                    <a:pt x="353147" y="119114"/>
                    <a:pt x="353147" y="119114"/>
                  </a:cubicBezTo>
                  <a:lnTo>
                    <a:pt x="301524" y="119114"/>
                  </a:lnTo>
                  <a:lnTo>
                    <a:pt x="298422" y="119114"/>
                  </a:lnTo>
                  <a:lnTo>
                    <a:pt x="246675" y="119114"/>
                  </a:lnTo>
                  <a:cubicBezTo>
                    <a:pt x="246675" y="119114"/>
                    <a:pt x="258712" y="82054"/>
                    <a:pt x="36835" y="293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180D9E5-3843-48D4-B311-B827EC207AFC}"/>
              </a:ext>
            </a:extLst>
          </p:cNvPr>
          <p:cNvGrpSpPr/>
          <p:nvPr userDrawn="1"/>
        </p:nvGrpSpPr>
        <p:grpSpPr>
          <a:xfrm>
            <a:off x="10922397" y="6427365"/>
            <a:ext cx="330200" cy="330200"/>
            <a:chOff x="10382885" y="6427365"/>
            <a:chExt cx="330200" cy="330200"/>
          </a:xfrm>
        </p:grpSpPr>
        <p:sp>
          <p:nvSpPr>
            <p:cNvPr id="15" name="îṣ1îḋe">
              <a:extLst>
                <a:ext uri="{FF2B5EF4-FFF2-40B4-BE49-F238E27FC236}">
                  <a16:creationId xmlns:a16="http://schemas.microsoft.com/office/drawing/2014/main" id="{68459C60-6B3E-4EAB-A8DF-28E2B00E35D7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iŝḷíḑe">
              <a:extLst>
                <a:ext uri="{FF2B5EF4-FFF2-40B4-BE49-F238E27FC236}">
                  <a16:creationId xmlns:a16="http://schemas.microsoft.com/office/drawing/2014/main" id="{6EA09E78-128A-4D59-966B-F2598A6CBFE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0173"/>
              <a:ext cx="186058" cy="184580"/>
            </a:xfrm>
            <a:custGeom>
              <a:avLst/>
              <a:gdLst>
                <a:gd name="connsiteX0" fmla="*/ 195338 w 599642"/>
                <a:gd name="connsiteY0" fmla="*/ 262308 h 594880"/>
                <a:gd name="connsiteX1" fmla="*/ 276686 w 599642"/>
                <a:gd name="connsiteY1" fmla="*/ 312903 h 594880"/>
                <a:gd name="connsiteX2" fmla="*/ 331233 w 599642"/>
                <a:gd name="connsiteY2" fmla="*/ 386007 h 594880"/>
                <a:gd name="connsiteX3" fmla="*/ 336974 w 599642"/>
                <a:gd name="connsiteY3" fmla="*/ 429009 h 594880"/>
                <a:gd name="connsiteX4" fmla="*/ 180513 w 599642"/>
                <a:gd name="connsiteY4" fmla="*/ 583818 h 594880"/>
                <a:gd name="connsiteX5" fmla="*/ 48454 w 599642"/>
                <a:gd name="connsiteY5" fmla="*/ 545116 h 594880"/>
                <a:gd name="connsiteX6" fmla="*/ 1085 w 599642"/>
                <a:gd name="connsiteY6" fmla="*/ 434743 h 594880"/>
                <a:gd name="connsiteX7" fmla="*/ 125967 w 599642"/>
                <a:gd name="connsiteY7" fmla="*/ 467711 h 594880"/>
                <a:gd name="connsiteX8" fmla="*/ 163288 w 599642"/>
                <a:gd name="connsiteY8" fmla="*/ 535082 h 594880"/>
                <a:gd name="connsiteX9" fmla="*/ 153240 w 599642"/>
                <a:gd name="connsiteY9" fmla="*/ 542249 h 594880"/>
                <a:gd name="connsiteX10" fmla="*/ 71421 w 599642"/>
                <a:gd name="connsiteY10" fmla="*/ 490646 h 594880"/>
                <a:gd name="connsiteX11" fmla="*/ 49889 w 599642"/>
                <a:gd name="connsiteY11" fmla="*/ 506414 h 594880"/>
                <a:gd name="connsiteX12" fmla="*/ 148934 w 599642"/>
                <a:gd name="connsiteY12" fmla="*/ 569484 h 594880"/>
                <a:gd name="connsiteX13" fmla="*/ 157546 w 599642"/>
                <a:gd name="connsiteY13" fmla="*/ 568050 h 594880"/>
                <a:gd name="connsiteX14" fmla="*/ 189125 w 599642"/>
                <a:gd name="connsiteY14" fmla="*/ 543682 h 594880"/>
                <a:gd name="connsiteX15" fmla="*/ 146063 w 599642"/>
                <a:gd name="connsiteY15" fmla="*/ 449077 h 594880"/>
                <a:gd name="connsiteX16" fmla="*/ 21181 w 599642"/>
                <a:gd name="connsiteY16" fmla="*/ 403208 h 594880"/>
                <a:gd name="connsiteX17" fmla="*/ 19745 w 599642"/>
                <a:gd name="connsiteY17" fmla="*/ 403208 h 594880"/>
                <a:gd name="connsiteX18" fmla="*/ 160417 w 599642"/>
                <a:gd name="connsiteY18" fmla="*/ 264167 h 594880"/>
                <a:gd name="connsiteX19" fmla="*/ 195338 w 599642"/>
                <a:gd name="connsiteY19" fmla="*/ 262308 h 594880"/>
                <a:gd name="connsiteX20" fmla="*/ 280977 w 599642"/>
                <a:gd name="connsiteY20" fmla="*/ 145175 h 594880"/>
                <a:gd name="connsiteX21" fmla="*/ 291028 w 599642"/>
                <a:gd name="connsiteY21" fmla="*/ 148043 h 594880"/>
                <a:gd name="connsiteX22" fmla="*/ 384351 w 599642"/>
                <a:gd name="connsiteY22" fmla="*/ 212564 h 594880"/>
                <a:gd name="connsiteX23" fmla="*/ 444653 w 599642"/>
                <a:gd name="connsiteY23" fmla="*/ 324401 h 594880"/>
                <a:gd name="connsiteX24" fmla="*/ 440346 w 599642"/>
                <a:gd name="connsiteY24" fmla="*/ 358812 h 594880"/>
                <a:gd name="connsiteX25" fmla="*/ 467625 w 599642"/>
                <a:gd name="connsiteY25" fmla="*/ 363113 h 594880"/>
                <a:gd name="connsiteX26" fmla="*/ 562385 w 599642"/>
                <a:gd name="connsiteY26" fmla="*/ 482119 h 594880"/>
                <a:gd name="connsiteX27" fmla="*/ 509262 w 599642"/>
                <a:gd name="connsiteY27" fmla="*/ 507928 h 594880"/>
                <a:gd name="connsiteX28" fmla="*/ 453267 w 599642"/>
                <a:gd name="connsiteY28" fmla="*/ 393223 h 594880"/>
                <a:gd name="connsiteX29" fmla="*/ 434603 w 599642"/>
                <a:gd name="connsiteY29" fmla="*/ 383187 h 594880"/>
                <a:gd name="connsiteX30" fmla="*/ 446089 w 599642"/>
                <a:gd name="connsiteY30" fmla="*/ 400392 h 594880"/>
                <a:gd name="connsiteX31" fmla="*/ 417374 w 599642"/>
                <a:gd name="connsiteY31" fmla="*/ 550942 h 594880"/>
                <a:gd name="connsiteX32" fmla="*/ 364251 w 599642"/>
                <a:gd name="connsiteY32" fmla="*/ 528001 h 594880"/>
                <a:gd name="connsiteX33" fmla="*/ 414502 w 599642"/>
                <a:gd name="connsiteY33" fmla="*/ 430502 h 594880"/>
                <a:gd name="connsiteX34" fmla="*/ 413066 w 599642"/>
                <a:gd name="connsiteY34" fmla="*/ 400392 h 594880"/>
                <a:gd name="connsiteX35" fmla="*/ 405888 w 599642"/>
                <a:gd name="connsiteY35" fmla="*/ 401826 h 594880"/>
                <a:gd name="connsiteX36" fmla="*/ 355636 w 599642"/>
                <a:gd name="connsiteY36" fmla="*/ 450576 h 594880"/>
                <a:gd name="connsiteX37" fmla="*/ 364251 w 599642"/>
                <a:gd name="connsiteY37" fmla="*/ 403260 h 594880"/>
                <a:gd name="connsiteX38" fmla="*/ 354201 w 599642"/>
                <a:gd name="connsiteY38" fmla="*/ 374584 h 594880"/>
                <a:gd name="connsiteX39" fmla="*/ 296771 w 599642"/>
                <a:gd name="connsiteY39" fmla="*/ 294291 h 594880"/>
                <a:gd name="connsiteX40" fmla="*/ 190525 w 599642"/>
                <a:gd name="connsiteY40" fmla="*/ 234071 h 594880"/>
                <a:gd name="connsiteX41" fmla="*/ 441820 w 599642"/>
                <a:gd name="connsiteY41" fmla="*/ 783 h 594880"/>
                <a:gd name="connsiteX42" fmla="*/ 550831 w 599642"/>
                <a:gd name="connsiteY42" fmla="*/ 49171 h 594880"/>
                <a:gd name="connsiteX43" fmla="*/ 585283 w 599642"/>
                <a:gd name="connsiteY43" fmla="*/ 185374 h 594880"/>
                <a:gd name="connsiteX44" fmla="*/ 467570 w 599642"/>
                <a:gd name="connsiteY44" fmla="*/ 301505 h 594880"/>
                <a:gd name="connsiteX45" fmla="*/ 404407 w 599642"/>
                <a:gd name="connsiteY45" fmla="*/ 193976 h 594880"/>
                <a:gd name="connsiteX46" fmla="*/ 302484 w 599642"/>
                <a:gd name="connsiteY46" fmla="*/ 123724 h 594880"/>
                <a:gd name="connsiteX47" fmla="*/ 415891 w 599642"/>
                <a:gd name="connsiteY47" fmla="*/ 13328 h 594880"/>
                <a:gd name="connsiteX48" fmla="*/ 441820 w 599642"/>
                <a:gd name="connsiteY48" fmla="*/ 783 h 59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99642" h="594880">
                  <a:moveTo>
                    <a:pt x="195338" y="262308"/>
                  </a:moveTo>
                  <a:cubicBezTo>
                    <a:pt x="230125" y="269094"/>
                    <a:pt x="262691" y="297852"/>
                    <a:pt x="276686" y="312903"/>
                  </a:cubicBezTo>
                  <a:cubicBezTo>
                    <a:pt x="298218" y="334404"/>
                    <a:pt x="318314" y="361639"/>
                    <a:pt x="331233" y="386007"/>
                  </a:cubicBezTo>
                  <a:cubicBezTo>
                    <a:pt x="342716" y="408941"/>
                    <a:pt x="339845" y="423276"/>
                    <a:pt x="336974" y="429009"/>
                  </a:cubicBezTo>
                  <a:lnTo>
                    <a:pt x="180513" y="583818"/>
                  </a:lnTo>
                  <a:cubicBezTo>
                    <a:pt x="151804" y="608186"/>
                    <a:pt x="92952" y="590985"/>
                    <a:pt x="48454" y="545116"/>
                  </a:cubicBezTo>
                  <a:cubicBezTo>
                    <a:pt x="12568" y="509280"/>
                    <a:pt x="-4657" y="466278"/>
                    <a:pt x="1085" y="434743"/>
                  </a:cubicBezTo>
                  <a:cubicBezTo>
                    <a:pt x="19745" y="427576"/>
                    <a:pt x="72856" y="413242"/>
                    <a:pt x="125967" y="467711"/>
                  </a:cubicBezTo>
                  <a:cubicBezTo>
                    <a:pt x="158982" y="500680"/>
                    <a:pt x="167594" y="525048"/>
                    <a:pt x="163288" y="535082"/>
                  </a:cubicBezTo>
                  <a:cubicBezTo>
                    <a:pt x="163288" y="536515"/>
                    <a:pt x="161852" y="540816"/>
                    <a:pt x="153240" y="542249"/>
                  </a:cubicBezTo>
                  <a:cubicBezTo>
                    <a:pt x="134579" y="545116"/>
                    <a:pt x="100129" y="527915"/>
                    <a:pt x="71421" y="490646"/>
                  </a:cubicBezTo>
                  <a:lnTo>
                    <a:pt x="49889" y="506414"/>
                  </a:lnTo>
                  <a:cubicBezTo>
                    <a:pt x="85775" y="553716"/>
                    <a:pt x="123096" y="569484"/>
                    <a:pt x="148934" y="569484"/>
                  </a:cubicBezTo>
                  <a:cubicBezTo>
                    <a:pt x="151804" y="569484"/>
                    <a:pt x="154675" y="569484"/>
                    <a:pt x="157546" y="568050"/>
                  </a:cubicBezTo>
                  <a:cubicBezTo>
                    <a:pt x="173336" y="566617"/>
                    <a:pt x="184819" y="556583"/>
                    <a:pt x="189125" y="543682"/>
                  </a:cubicBezTo>
                  <a:cubicBezTo>
                    <a:pt x="197738" y="519314"/>
                    <a:pt x="181948" y="484912"/>
                    <a:pt x="146063" y="449077"/>
                  </a:cubicBezTo>
                  <a:cubicBezTo>
                    <a:pt x="100129" y="403208"/>
                    <a:pt x="54195" y="398908"/>
                    <a:pt x="21181" y="403208"/>
                  </a:cubicBezTo>
                  <a:cubicBezTo>
                    <a:pt x="21181" y="403208"/>
                    <a:pt x="19745" y="403208"/>
                    <a:pt x="19745" y="403208"/>
                  </a:cubicBezTo>
                  <a:lnTo>
                    <a:pt x="160417" y="264167"/>
                  </a:lnTo>
                  <a:cubicBezTo>
                    <a:pt x="171901" y="260225"/>
                    <a:pt x="183743" y="260046"/>
                    <a:pt x="195338" y="262308"/>
                  </a:cubicBezTo>
                  <a:close/>
                  <a:moveTo>
                    <a:pt x="280977" y="145175"/>
                  </a:moveTo>
                  <a:cubicBezTo>
                    <a:pt x="283849" y="146609"/>
                    <a:pt x="288156" y="146609"/>
                    <a:pt x="291028" y="148043"/>
                  </a:cubicBezTo>
                  <a:cubicBezTo>
                    <a:pt x="322614" y="160947"/>
                    <a:pt x="355636" y="183888"/>
                    <a:pt x="384351" y="212564"/>
                  </a:cubicBezTo>
                  <a:cubicBezTo>
                    <a:pt x="417374" y="245541"/>
                    <a:pt x="441781" y="284254"/>
                    <a:pt x="444653" y="324401"/>
                  </a:cubicBezTo>
                  <a:cubicBezTo>
                    <a:pt x="444653" y="335871"/>
                    <a:pt x="444653" y="347342"/>
                    <a:pt x="440346" y="358812"/>
                  </a:cubicBezTo>
                  <a:cubicBezTo>
                    <a:pt x="443217" y="358812"/>
                    <a:pt x="453267" y="360246"/>
                    <a:pt x="467625" y="363113"/>
                  </a:cubicBezTo>
                  <a:cubicBezTo>
                    <a:pt x="503519" y="371716"/>
                    <a:pt x="565256" y="398959"/>
                    <a:pt x="562385" y="482119"/>
                  </a:cubicBezTo>
                  <a:lnTo>
                    <a:pt x="509262" y="507928"/>
                  </a:lnTo>
                  <a:cubicBezTo>
                    <a:pt x="509262" y="507928"/>
                    <a:pt x="506390" y="430502"/>
                    <a:pt x="453267" y="393223"/>
                  </a:cubicBezTo>
                  <a:cubicBezTo>
                    <a:pt x="447524" y="388922"/>
                    <a:pt x="441781" y="386054"/>
                    <a:pt x="434603" y="383187"/>
                  </a:cubicBezTo>
                  <a:cubicBezTo>
                    <a:pt x="437474" y="387488"/>
                    <a:pt x="441781" y="393223"/>
                    <a:pt x="446089" y="400392"/>
                  </a:cubicBezTo>
                  <a:cubicBezTo>
                    <a:pt x="463318" y="433370"/>
                    <a:pt x="484854" y="497891"/>
                    <a:pt x="417374" y="550942"/>
                  </a:cubicBezTo>
                  <a:lnTo>
                    <a:pt x="364251" y="528001"/>
                  </a:lnTo>
                  <a:cubicBezTo>
                    <a:pt x="364251" y="528001"/>
                    <a:pt x="410195" y="486421"/>
                    <a:pt x="414502" y="430502"/>
                  </a:cubicBezTo>
                  <a:cubicBezTo>
                    <a:pt x="415938" y="420466"/>
                    <a:pt x="414502" y="410429"/>
                    <a:pt x="413066" y="400392"/>
                  </a:cubicBezTo>
                  <a:cubicBezTo>
                    <a:pt x="410195" y="400392"/>
                    <a:pt x="408759" y="400392"/>
                    <a:pt x="405888" y="401826"/>
                  </a:cubicBezTo>
                  <a:lnTo>
                    <a:pt x="355636" y="450576"/>
                  </a:lnTo>
                  <a:cubicBezTo>
                    <a:pt x="355636" y="450576"/>
                    <a:pt x="371430" y="434804"/>
                    <a:pt x="364251" y="403260"/>
                  </a:cubicBezTo>
                  <a:cubicBezTo>
                    <a:pt x="362815" y="394657"/>
                    <a:pt x="359944" y="384621"/>
                    <a:pt x="354201" y="374584"/>
                  </a:cubicBezTo>
                  <a:cubicBezTo>
                    <a:pt x="341279" y="347342"/>
                    <a:pt x="321178" y="318666"/>
                    <a:pt x="296771" y="294291"/>
                  </a:cubicBezTo>
                  <a:cubicBezTo>
                    <a:pt x="265184" y="262747"/>
                    <a:pt x="227855" y="238372"/>
                    <a:pt x="190525" y="234071"/>
                  </a:cubicBezTo>
                  <a:close/>
                  <a:moveTo>
                    <a:pt x="441820" y="783"/>
                  </a:moveTo>
                  <a:cubicBezTo>
                    <a:pt x="472505" y="-4056"/>
                    <a:pt x="515301" y="13686"/>
                    <a:pt x="550831" y="49171"/>
                  </a:cubicBezTo>
                  <a:cubicBezTo>
                    <a:pt x="598203" y="96483"/>
                    <a:pt x="613994" y="158133"/>
                    <a:pt x="585283" y="185374"/>
                  </a:cubicBezTo>
                  <a:cubicBezTo>
                    <a:pt x="585283" y="185374"/>
                    <a:pt x="467570" y="301505"/>
                    <a:pt x="467570" y="301505"/>
                  </a:cubicBezTo>
                  <a:cubicBezTo>
                    <a:pt x="460392" y="265662"/>
                    <a:pt x="438859" y="228385"/>
                    <a:pt x="404407" y="193976"/>
                  </a:cubicBezTo>
                  <a:cubicBezTo>
                    <a:pt x="374261" y="162434"/>
                    <a:pt x="336937" y="138061"/>
                    <a:pt x="302484" y="123724"/>
                  </a:cubicBezTo>
                  <a:cubicBezTo>
                    <a:pt x="302484" y="123724"/>
                    <a:pt x="414455" y="13328"/>
                    <a:pt x="415891" y="13328"/>
                  </a:cubicBezTo>
                  <a:cubicBezTo>
                    <a:pt x="422710" y="6517"/>
                    <a:pt x="431592" y="2396"/>
                    <a:pt x="441820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DFEB1EEF-8FA0-40B5-A311-2FDF978DF4A0}"/>
              </a:ext>
            </a:extLst>
          </p:cNvPr>
          <p:cNvGrpSpPr/>
          <p:nvPr userDrawn="1"/>
        </p:nvGrpSpPr>
        <p:grpSpPr>
          <a:xfrm>
            <a:off x="11457305" y="6427365"/>
            <a:ext cx="330200" cy="330200"/>
            <a:chOff x="10382885" y="6427365"/>
            <a:chExt cx="330200" cy="330200"/>
          </a:xfrm>
        </p:grpSpPr>
        <p:sp>
          <p:nvSpPr>
            <p:cNvPr id="18" name="îṧlîḓè">
              <a:extLst>
                <a:ext uri="{FF2B5EF4-FFF2-40B4-BE49-F238E27FC236}">
                  <a16:creationId xmlns:a16="http://schemas.microsoft.com/office/drawing/2014/main" id="{3E0842CB-2600-41E2-8F1C-7B26E6D4763F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îSḷiďê">
              <a:extLst>
                <a:ext uri="{FF2B5EF4-FFF2-40B4-BE49-F238E27FC236}">
                  <a16:creationId xmlns:a16="http://schemas.microsoft.com/office/drawing/2014/main" id="{98F8B88E-50E7-437D-8801-1FF90B4F52F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8872"/>
              <a:ext cx="186058" cy="167183"/>
            </a:xfrm>
            <a:custGeom>
              <a:avLst/>
              <a:gdLst>
                <a:gd name="connsiteX0" fmla="*/ 51971 w 606580"/>
                <a:gd name="connsiteY0" fmla="*/ 327494 h 545047"/>
                <a:gd name="connsiteX1" fmla="*/ 79174 w 606580"/>
                <a:gd name="connsiteY1" fmla="*/ 349922 h 545047"/>
                <a:gd name="connsiteX2" fmla="*/ 79174 w 606580"/>
                <a:gd name="connsiteY2" fmla="*/ 418134 h 545047"/>
                <a:gd name="connsiteX3" fmla="*/ 51971 w 606580"/>
                <a:gd name="connsiteY3" fmla="*/ 440469 h 545047"/>
                <a:gd name="connsiteX4" fmla="*/ 24861 w 606580"/>
                <a:gd name="connsiteY4" fmla="*/ 418134 h 545047"/>
                <a:gd name="connsiteX5" fmla="*/ 24768 w 606580"/>
                <a:gd name="connsiteY5" fmla="*/ 418134 h 545047"/>
                <a:gd name="connsiteX6" fmla="*/ 24861 w 606580"/>
                <a:gd name="connsiteY6" fmla="*/ 349922 h 545047"/>
                <a:gd name="connsiteX7" fmla="*/ 51971 w 606580"/>
                <a:gd name="connsiteY7" fmla="*/ 327494 h 545047"/>
                <a:gd name="connsiteX8" fmla="*/ 116221 w 606580"/>
                <a:gd name="connsiteY8" fmla="*/ 293975 h 545047"/>
                <a:gd name="connsiteX9" fmla="*/ 286240 w 606580"/>
                <a:gd name="connsiteY9" fmla="*/ 394385 h 545047"/>
                <a:gd name="connsiteX10" fmla="*/ 286704 w 606580"/>
                <a:gd name="connsiteY10" fmla="*/ 394663 h 545047"/>
                <a:gd name="connsiteX11" fmla="*/ 287261 w 606580"/>
                <a:gd name="connsiteY11" fmla="*/ 394942 h 545047"/>
                <a:gd name="connsiteX12" fmla="*/ 303325 w 606580"/>
                <a:gd name="connsiteY12" fmla="*/ 398928 h 545047"/>
                <a:gd name="connsiteX13" fmla="*/ 319389 w 606580"/>
                <a:gd name="connsiteY13" fmla="*/ 394942 h 545047"/>
                <a:gd name="connsiteX14" fmla="*/ 319853 w 606580"/>
                <a:gd name="connsiteY14" fmla="*/ 394663 h 545047"/>
                <a:gd name="connsiteX15" fmla="*/ 320410 w 606580"/>
                <a:gd name="connsiteY15" fmla="*/ 394385 h 545047"/>
                <a:gd name="connsiteX16" fmla="*/ 490429 w 606580"/>
                <a:gd name="connsiteY16" fmla="*/ 293975 h 545047"/>
                <a:gd name="connsiteX17" fmla="*/ 490429 w 606580"/>
                <a:gd name="connsiteY17" fmla="*/ 436571 h 545047"/>
                <a:gd name="connsiteX18" fmla="*/ 303325 w 606580"/>
                <a:gd name="connsiteY18" fmla="*/ 545047 h 545047"/>
                <a:gd name="connsiteX19" fmla="*/ 116221 w 606580"/>
                <a:gd name="connsiteY19" fmla="*/ 436571 h 545047"/>
                <a:gd name="connsiteX20" fmla="*/ 39658 w 606580"/>
                <a:gd name="connsiteY20" fmla="*/ 248672 h 545047"/>
                <a:gd name="connsiteX21" fmla="*/ 64426 w 606580"/>
                <a:gd name="connsiteY21" fmla="*/ 263326 h 545047"/>
                <a:gd name="connsiteX22" fmla="*/ 64426 w 606580"/>
                <a:gd name="connsiteY22" fmla="*/ 304136 h 545047"/>
                <a:gd name="connsiteX23" fmla="*/ 51996 w 606580"/>
                <a:gd name="connsiteY23" fmla="*/ 302745 h 545047"/>
                <a:gd name="connsiteX24" fmla="*/ 39658 w 606580"/>
                <a:gd name="connsiteY24" fmla="*/ 304136 h 545047"/>
                <a:gd name="connsiteX25" fmla="*/ 303336 w 606580"/>
                <a:gd name="connsiteY25" fmla="*/ 0 h 545047"/>
                <a:gd name="connsiteX26" fmla="*/ 307793 w 606580"/>
                <a:gd name="connsiteY26" fmla="*/ 1112 h 545047"/>
                <a:gd name="connsiteX27" fmla="*/ 599431 w 606580"/>
                <a:gd name="connsiteY27" fmla="*/ 173885 h 545047"/>
                <a:gd name="connsiteX28" fmla="*/ 606580 w 606580"/>
                <a:gd name="connsiteY28" fmla="*/ 187325 h 545047"/>
                <a:gd name="connsiteX29" fmla="*/ 599431 w 606580"/>
                <a:gd name="connsiteY29" fmla="*/ 200857 h 545047"/>
                <a:gd name="connsiteX30" fmla="*/ 307793 w 606580"/>
                <a:gd name="connsiteY30" fmla="*/ 373167 h 545047"/>
                <a:gd name="connsiteX31" fmla="*/ 303336 w 606580"/>
                <a:gd name="connsiteY31" fmla="*/ 374279 h 545047"/>
                <a:gd name="connsiteX32" fmla="*/ 298787 w 606580"/>
                <a:gd name="connsiteY32" fmla="*/ 373167 h 545047"/>
                <a:gd name="connsiteX33" fmla="*/ 7149 w 606580"/>
                <a:gd name="connsiteY33" fmla="*/ 200857 h 545047"/>
                <a:gd name="connsiteX34" fmla="*/ 0 w 606580"/>
                <a:gd name="connsiteY34" fmla="*/ 187325 h 545047"/>
                <a:gd name="connsiteX35" fmla="*/ 7149 w 606580"/>
                <a:gd name="connsiteY35" fmla="*/ 173885 h 545047"/>
                <a:gd name="connsiteX36" fmla="*/ 298787 w 606580"/>
                <a:gd name="connsiteY36" fmla="*/ 1112 h 545047"/>
                <a:gd name="connsiteX37" fmla="*/ 303336 w 606580"/>
                <a:gd name="connsiteY37" fmla="*/ 0 h 54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580" h="545047">
                  <a:moveTo>
                    <a:pt x="51971" y="327494"/>
                  </a:moveTo>
                  <a:cubicBezTo>
                    <a:pt x="66826" y="327494"/>
                    <a:pt x="78895" y="337503"/>
                    <a:pt x="79174" y="349922"/>
                  </a:cubicBezTo>
                  <a:lnTo>
                    <a:pt x="79174" y="418134"/>
                  </a:lnTo>
                  <a:cubicBezTo>
                    <a:pt x="78803" y="430552"/>
                    <a:pt x="66826" y="440469"/>
                    <a:pt x="51971" y="440469"/>
                  </a:cubicBezTo>
                  <a:cubicBezTo>
                    <a:pt x="37209" y="440469"/>
                    <a:pt x="25139" y="430552"/>
                    <a:pt x="24861" y="418134"/>
                  </a:cubicBezTo>
                  <a:lnTo>
                    <a:pt x="24768" y="418134"/>
                  </a:lnTo>
                  <a:lnTo>
                    <a:pt x="24861" y="349922"/>
                  </a:lnTo>
                  <a:cubicBezTo>
                    <a:pt x="25047" y="337503"/>
                    <a:pt x="37116" y="327494"/>
                    <a:pt x="51971" y="327494"/>
                  </a:cubicBezTo>
                  <a:close/>
                  <a:moveTo>
                    <a:pt x="116221" y="293975"/>
                  </a:moveTo>
                  <a:lnTo>
                    <a:pt x="286240" y="394385"/>
                  </a:lnTo>
                  <a:lnTo>
                    <a:pt x="286704" y="394663"/>
                  </a:lnTo>
                  <a:lnTo>
                    <a:pt x="287261" y="394942"/>
                  </a:lnTo>
                  <a:cubicBezTo>
                    <a:pt x="292182" y="397538"/>
                    <a:pt x="297754" y="398928"/>
                    <a:pt x="303325" y="398928"/>
                  </a:cubicBezTo>
                  <a:cubicBezTo>
                    <a:pt x="308896" y="398928"/>
                    <a:pt x="314468" y="397538"/>
                    <a:pt x="319389" y="394942"/>
                  </a:cubicBezTo>
                  <a:lnTo>
                    <a:pt x="319853" y="394663"/>
                  </a:lnTo>
                  <a:lnTo>
                    <a:pt x="320410" y="394385"/>
                  </a:lnTo>
                  <a:lnTo>
                    <a:pt x="490429" y="293975"/>
                  </a:lnTo>
                  <a:lnTo>
                    <a:pt x="490429" y="436571"/>
                  </a:lnTo>
                  <a:cubicBezTo>
                    <a:pt x="460251" y="500173"/>
                    <a:pt x="387824" y="545047"/>
                    <a:pt x="303325" y="545047"/>
                  </a:cubicBezTo>
                  <a:cubicBezTo>
                    <a:pt x="218734" y="545047"/>
                    <a:pt x="146399" y="500173"/>
                    <a:pt x="116221" y="436571"/>
                  </a:cubicBezTo>
                  <a:close/>
                  <a:moveTo>
                    <a:pt x="39658" y="248672"/>
                  </a:moveTo>
                  <a:lnTo>
                    <a:pt x="64426" y="263326"/>
                  </a:lnTo>
                  <a:lnTo>
                    <a:pt x="64426" y="304136"/>
                  </a:lnTo>
                  <a:cubicBezTo>
                    <a:pt x="60344" y="303209"/>
                    <a:pt x="56263" y="302745"/>
                    <a:pt x="51996" y="302745"/>
                  </a:cubicBezTo>
                  <a:cubicBezTo>
                    <a:pt x="47821" y="302745"/>
                    <a:pt x="43647" y="303209"/>
                    <a:pt x="39658" y="304136"/>
                  </a:cubicBezTo>
                  <a:close/>
                  <a:moveTo>
                    <a:pt x="303336" y="0"/>
                  </a:moveTo>
                  <a:cubicBezTo>
                    <a:pt x="304915" y="0"/>
                    <a:pt x="306493" y="371"/>
                    <a:pt x="307793" y="1112"/>
                  </a:cubicBezTo>
                  <a:lnTo>
                    <a:pt x="599431" y="173885"/>
                  </a:lnTo>
                  <a:cubicBezTo>
                    <a:pt x="603795" y="176851"/>
                    <a:pt x="606580" y="181763"/>
                    <a:pt x="606580" y="187325"/>
                  </a:cubicBezTo>
                  <a:cubicBezTo>
                    <a:pt x="606580" y="192979"/>
                    <a:pt x="603795" y="197891"/>
                    <a:pt x="599431" y="200857"/>
                  </a:cubicBezTo>
                  <a:lnTo>
                    <a:pt x="307793" y="373167"/>
                  </a:lnTo>
                  <a:cubicBezTo>
                    <a:pt x="306493" y="373816"/>
                    <a:pt x="304915" y="374279"/>
                    <a:pt x="303336" y="374279"/>
                  </a:cubicBezTo>
                  <a:cubicBezTo>
                    <a:pt x="301665" y="374279"/>
                    <a:pt x="300180" y="373816"/>
                    <a:pt x="298787" y="373167"/>
                  </a:cubicBezTo>
                  <a:lnTo>
                    <a:pt x="7149" y="200857"/>
                  </a:lnTo>
                  <a:cubicBezTo>
                    <a:pt x="2878" y="197891"/>
                    <a:pt x="0" y="192979"/>
                    <a:pt x="0" y="187325"/>
                  </a:cubicBezTo>
                  <a:cubicBezTo>
                    <a:pt x="0" y="181763"/>
                    <a:pt x="2878" y="176851"/>
                    <a:pt x="7149" y="173885"/>
                  </a:cubicBezTo>
                  <a:lnTo>
                    <a:pt x="298787" y="1112"/>
                  </a:lnTo>
                  <a:cubicBezTo>
                    <a:pt x="300180" y="371"/>
                    <a:pt x="301665" y="0"/>
                    <a:pt x="303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iş1iďè">
            <a:extLst>
              <a:ext uri="{FF2B5EF4-FFF2-40B4-BE49-F238E27FC236}">
                <a16:creationId xmlns:a16="http://schemas.microsoft.com/office/drawing/2014/main" id="{9C2D3E49-2EC6-43EB-A95F-6A6B1E039A5E}"/>
              </a:ext>
            </a:extLst>
          </p:cNvPr>
          <p:cNvSpPr/>
          <p:nvPr userDrawn="1"/>
        </p:nvSpPr>
        <p:spPr>
          <a:xfrm>
            <a:off x="7180358" y="1850174"/>
            <a:ext cx="3180291" cy="3688152"/>
          </a:xfrm>
          <a:custGeom>
            <a:avLst/>
            <a:gdLst>
              <a:gd name="connsiteX0" fmla="*/ 1187794 w 4727895"/>
              <a:gd name="connsiteY0" fmla="*/ 3406826 h 5482893"/>
              <a:gd name="connsiteX1" fmla="*/ 2334629 w 4727895"/>
              <a:gd name="connsiteY1" fmla="*/ 3406826 h 5482893"/>
              <a:gd name="connsiteX2" fmla="*/ 2334629 w 4727895"/>
              <a:gd name="connsiteY2" fmla="*/ 5482893 h 5482893"/>
              <a:gd name="connsiteX3" fmla="*/ 1187794 w 4727895"/>
              <a:gd name="connsiteY3" fmla="*/ 5482893 h 5482893"/>
              <a:gd name="connsiteX4" fmla="*/ 3581060 w 4727895"/>
              <a:gd name="connsiteY4" fmla="*/ 2127070 h 5482893"/>
              <a:gd name="connsiteX5" fmla="*/ 4727895 w 4727895"/>
              <a:gd name="connsiteY5" fmla="*/ 2127070 h 5482893"/>
              <a:gd name="connsiteX6" fmla="*/ 4727895 w 4727895"/>
              <a:gd name="connsiteY6" fmla="*/ 4240521 h 5482893"/>
              <a:gd name="connsiteX7" fmla="*/ 3581060 w 4727895"/>
              <a:gd name="connsiteY7" fmla="*/ 4240521 h 5482893"/>
              <a:gd name="connsiteX8" fmla="*/ 0 w 4727895"/>
              <a:gd name="connsiteY8" fmla="*/ 914703 h 5482893"/>
              <a:gd name="connsiteX9" fmla="*/ 1146835 w 4727895"/>
              <a:gd name="connsiteY9" fmla="*/ 914703 h 5482893"/>
              <a:gd name="connsiteX10" fmla="*/ 1146835 w 4727895"/>
              <a:gd name="connsiteY10" fmla="*/ 4240522 h 5482893"/>
              <a:gd name="connsiteX11" fmla="*/ 0 w 4727895"/>
              <a:gd name="connsiteY11" fmla="*/ 4240522 h 5482893"/>
              <a:gd name="connsiteX12" fmla="*/ 2393266 w 4727895"/>
              <a:gd name="connsiteY12" fmla="*/ 907117 h 5482893"/>
              <a:gd name="connsiteX13" fmla="*/ 3540101 w 4727895"/>
              <a:gd name="connsiteY13" fmla="*/ 907117 h 5482893"/>
              <a:gd name="connsiteX14" fmla="*/ 3540101 w 4727895"/>
              <a:gd name="connsiteY14" fmla="*/ 4869007 h 5482893"/>
              <a:gd name="connsiteX15" fmla="*/ 2393266 w 4727895"/>
              <a:gd name="connsiteY15" fmla="*/ 4869007 h 5482893"/>
              <a:gd name="connsiteX16" fmla="*/ 1187794 w 4727895"/>
              <a:gd name="connsiteY16" fmla="*/ 0 h 5482893"/>
              <a:gd name="connsiteX17" fmla="*/ 2334629 w 4727895"/>
              <a:gd name="connsiteY17" fmla="*/ 0 h 5482893"/>
              <a:gd name="connsiteX18" fmla="*/ 2334629 w 4727895"/>
              <a:gd name="connsiteY18" fmla="*/ 3355821 h 5482893"/>
              <a:gd name="connsiteX19" fmla="*/ 1187794 w 4727895"/>
              <a:gd name="connsiteY19" fmla="*/ 3355821 h 548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27895" h="5482893">
                <a:moveTo>
                  <a:pt x="1187794" y="3406826"/>
                </a:moveTo>
                <a:lnTo>
                  <a:pt x="2334629" y="3406826"/>
                </a:lnTo>
                <a:lnTo>
                  <a:pt x="2334629" y="5482893"/>
                </a:lnTo>
                <a:lnTo>
                  <a:pt x="1187794" y="5482893"/>
                </a:lnTo>
                <a:close/>
                <a:moveTo>
                  <a:pt x="3581060" y="2127070"/>
                </a:moveTo>
                <a:lnTo>
                  <a:pt x="4727895" y="2127070"/>
                </a:lnTo>
                <a:lnTo>
                  <a:pt x="4727895" y="4240521"/>
                </a:lnTo>
                <a:lnTo>
                  <a:pt x="3581060" y="4240521"/>
                </a:lnTo>
                <a:close/>
                <a:moveTo>
                  <a:pt x="0" y="914703"/>
                </a:moveTo>
                <a:lnTo>
                  <a:pt x="1146835" y="914703"/>
                </a:lnTo>
                <a:lnTo>
                  <a:pt x="1146835" y="4240522"/>
                </a:lnTo>
                <a:lnTo>
                  <a:pt x="0" y="4240522"/>
                </a:lnTo>
                <a:close/>
                <a:moveTo>
                  <a:pt x="2393266" y="907117"/>
                </a:moveTo>
                <a:lnTo>
                  <a:pt x="3540101" y="907117"/>
                </a:lnTo>
                <a:lnTo>
                  <a:pt x="3540101" y="4869007"/>
                </a:lnTo>
                <a:lnTo>
                  <a:pt x="2393266" y="4869007"/>
                </a:lnTo>
                <a:close/>
                <a:moveTo>
                  <a:pt x="1187794" y="0"/>
                </a:moveTo>
                <a:lnTo>
                  <a:pt x="2334629" y="0"/>
                </a:lnTo>
                <a:lnTo>
                  <a:pt x="2334629" y="3355821"/>
                </a:lnTo>
                <a:lnTo>
                  <a:pt x="1187794" y="3355821"/>
                </a:lnTo>
                <a:close/>
              </a:path>
            </a:pathLst>
          </a:cu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79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湖边的建筑&#10;&#10;描述已自动生成">
            <a:extLst>
              <a:ext uri="{FF2B5EF4-FFF2-40B4-BE49-F238E27FC236}">
                <a16:creationId xmlns:a16="http://schemas.microsoft.com/office/drawing/2014/main" id="{8C3CB6F5-A0FD-4385-87E5-C05E7A034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4106"/>
            <a:ext cx="12192000" cy="5726365"/>
          </a:xfrm>
          <a:prstGeom prst="rect">
            <a:avLst/>
          </a:prstGeom>
        </p:spPr>
      </p:pic>
      <p:sp>
        <p:nvSpPr>
          <p:cNvPr id="8" name="îSḻîḋé">
            <a:extLst>
              <a:ext uri="{FF2B5EF4-FFF2-40B4-BE49-F238E27FC236}">
                <a16:creationId xmlns:a16="http://schemas.microsoft.com/office/drawing/2014/main" id="{D62E4963-12EE-4B5F-9B68-CCCD7D310F07}"/>
              </a:ext>
            </a:extLst>
          </p:cNvPr>
          <p:cNvSpPr/>
          <p:nvPr userDrawn="1"/>
        </p:nvSpPr>
        <p:spPr>
          <a:xfrm>
            <a:off x="0" y="564106"/>
            <a:ext cx="12192000" cy="573506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9" name="ïṡḷîḋê">
            <a:extLst>
              <a:ext uri="{FF2B5EF4-FFF2-40B4-BE49-F238E27FC236}">
                <a16:creationId xmlns:a16="http://schemas.microsoft.com/office/drawing/2014/main" id="{9EB7A94E-5D3E-47ED-9860-C533382B87D1}"/>
              </a:ext>
            </a:extLst>
          </p:cNvPr>
          <p:cNvSpPr/>
          <p:nvPr userDrawn="1"/>
        </p:nvSpPr>
        <p:spPr>
          <a:xfrm rot="16200000">
            <a:off x="3721100" y="-794958"/>
            <a:ext cx="1066800" cy="8509000"/>
          </a:xfrm>
          <a:prstGeom prst="rect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589978-80AB-4B0A-8E40-8A92800FF1D3}"/>
              </a:ext>
            </a:extLst>
          </p:cNvPr>
          <p:cNvGrpSpPr/>
          <p:nvPr userDrawn="1"/>
        </p:nvGrpSpPr>
        <p:grpSpPr>
          <a:xfrm>
            <a:off x="10387490" y="6427365"/>
            <a:ext cx="330200" cy="330200"/>
            <a:chOff x="10382885" y="6427365"/>
            <a:chExt cx="330200" cy="330200"/>
          </a:xfrm>
        </p:grpSpPr>
        <p:sp>
          <p:nvSpPr>
            <p:cNvPr id="16" name="íṧḷîḋê">
              <a:extLst>
                <a:ext uri="{FF2B5EF4-FFF2-40B4-BE49-F238E27FC236}">
                  <a16:creationId xmlns:a16="http://schemas.microsoft.com/office/drawing/2014/main" id="{C05B1409-F218-4500-A741-FD8D9D0BC503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iṧḻiḋé">
              <a:extLst>
                <a:ext uri="{FF2B5EF4-FFF2-40B4-BE49-F238E27FC236}">
                  <a16:creationId xmlns:a16="http://schemas.microsoft.com/office/drawing/2014/main" id="{4479D2C2-94DD-443A-A054-DA414911D3B2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11900"/>
              <a:ext cx="186058" cy="161130"/>
            </a:xfrm>
            <a:custGeom>
              <a:avLst/>
              <a:gdLst>
                <a:gd name="connsiteX0" fmla="*/ 249942 w 604110"/>
                <a:gd name="connsiteY0" fmla="*/ 145082 h 523172"/>
                <a:gd name="connsiteX1" fmla="*/ 353179 w 604110"/>
                <a:gd name="connsiteY1" fmla="*/ 145082 h 523172"/>
                <a:gd name="connsiteX2" fmla="*/ 353179 w 604110"/>
                <a:gd name="connsiteY2" fmla="*/ 523172 h 523172"/>
                <a:gd name="connsiteX3" fmla="*/ 249942 w 604110"/>
                <a:gd name="connsiteY3" fmla="*/ 523172 h 523172"/>
                <a:gd name="connsiteX4" fmla="*/ 0 w 604110"/>
                <a:gd name="connsiteY4" fmla="*/ 53700 h 523172"/>
                <a:gd name="connsiteX5" fmla="*/ 227220 w 604110"/>
                <a:gd name="connsiteY5" fmla="*/ 145141 h 523172"/>
                <a:gd name="connsiteX6" fmla="*/ 227220 w 604110"/>
                <a:gd name="connsiteY6" fmla="*/ 523172 h 523172"/>
                <a:gd name="connsiteX7" fmla="*/ 0 w 604110"/>
                <a:gd name="connsiteY7" fmla="*/ 414508 h 523172"/>
                <a:gd name="connsiteX8" fmla="*/ 604110 w 604110"/>
                <a:gd name="connsiteY8" fmla="*/ 49819 h 523172"/>
                <a:gd name="connsiteX9" fmla="*/ 604110 w 604110"/>
                <a:gd name="connsiteY9" fmla="*/ 410805 h 523172"/>
                <a:gd name="connsiteX10" fmla="*/ 376890 w 604110"/>
                <a:gd name="connsiteY10" fmla="*/ 519361 h 523172"/>
                <a:gd name="connsiteX11" fmla="*/ 376890 w 604110"/>
                <a:gd name="connsiteY11" fmla="*/ 141274 h 523172"/>
                <a:gd name="connsiteX12" fmla="*/ 604110 w 604110"/>
                <a:gd name="connsiteY12" fmla="*/ 49819 h 523172"/>
                <a:gd name="connsiteX13" fmla="*/ 76296 w 604110"/>
                <a:gd name="connsiteY13" fmla="*/ 0 h 523172"/>
                <a:gd name="connsiteX14" fmla="*/ 299911 w 604110"/>
                <a:gd name="connsiteY14" fmla="*/ 70898 h 523172"/>
                <a:gd name="connsiteX15" fmla="*/ 523650 w 604110"/>
                <a:gd name="connsiteY15" fmla="*/ 0 h 523172"/>
                <a:gd name="connsiteX16" fmla="*/ 563111 w 604110"/>
                <a:gd name="connsiteY16" fmla="*/ 29376 h 523172"/>
                <a:gd name="connsiteX17" fmla="*/ 353147 w 604110"/>
                <a:gd name="connsiteY17" fmla="*/ 119114 h 523172"/>
                <a:gd name="connsiteX18" fmla="*/ 301524 w 604110"/>
                <a:gd name="connsiteY18" fmla="*/ 119114 h 523172"/>
                <a:gd name="connsiteX19" fmla="*/ 298422 w 604110"/>
                <a:gd name="connsiteY19" fmla="*/ 119114 h 523172"/>
                <a:gd name="connsiteX20" fmla="*/ 246675 w 604110"/>
                <a:gd name="connsiteY20" fmla="*/ 119114 h 523172"/>
                <a:gd name="connsiteX21" fmla="*/ 36835 w 604110"/>
                <a:gd name="connsiteY21" fmla="*/ 29376 h 52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4110" h="523172">
                  <a:moveTo>
                    <a:pt x="249942" y="145082"/>
                  </a:moveTo>
                  <a:lnTo>
                    <a:pt x="353179" y="145082"/>
                  </a:lnTo>
                  <a:lnTo>
                    <a:pt x="353179" y="523172"/>
                  </a:lnTo>
                  <a:lnTo>
                    <a:pt x="249942" y="523172"/>
                  </a:lnTo>
                  <a:close/>
                  <a:moveTo>
                    <a:pt x="0" y="53700"/>
                  </a:moveTo>
                  <a:cubicBezTo>
                    <a:pt x="0" y="53700"/>
                    <a:pt x="167282" y="63241"/>
                    <a:pt x="227220" y="145141"/>
                  </a:cubicBezTo>
                  <a:lnTo>
                    <a:pt x="227220" y="523172"/>
                  </a:lnTo>
                  <a:cubicBezTo>
                    <a:pt x="227220" y="523172"/>
                    <a:pt x="206496" y="414508"/>
                    <a:pt x="0" y="414508"/>
                  </a:cubicBezTo>
                  <a:close/>
                  <a:moveTo>
                    <a:pt x="604110" y="49819"/>
                  </a:moveTo>
                  <a:lnTo>
                    <a:pt x="604110" y="410805"/>
                  </a:lnTo>
                  <a:cubicBezTo>
                    <a:pt x="397614" y="410805"/>
                    <a:pt x="376890" y="519361"/>
                    <a:pt x="376890" y="519361"/>
                  </a:cubicBezTo>
                  <a:lnTo>
                    <a:pt x="376890" y="141274"/>
                  </a:lnTo>
                  <a:cubicBezTo>
                    <a:pt x="436828" y="59485"/>
                    <a:pt x="604110" y="49819"/>
                    <a:pt x="604110" y="49819"/>
                  </a:cubicBezTo>
                  <a:close/>
                  <a:moveTo>
                    <a:pt x="76296" y="0"/>
                  </a:moveTo>
                  <a:cubicBezTo>
                    <a:pt x="76296" y="0"/>
                    <a:pt x="263304" y="27145"/>
                    <a:pt x="299911" y="70898"/>
                  </a:cubicBezTo>
                  <a:cubicBezTo>
                    <a:pt x="336642" y="27145"/>
                    <a:pt x="523650" y="0"/>
                    <a:pt x="523650" y="0"/>
                  </a:cubicBezTo>
                  <a:lnTo>
                    <a:pt x="563111" y="29376"/>
                  </a:lnTo>
                  <a:cubicBezTo>
                    <a:pt x="341110" y="82054"/>
                    <a:pt x="353147" y="119114"/>
                    <a:pt x="353147" y="119114"/>
                  </a:cubicBezTo>
                  <a:lnTo>
                    <a:pt x="301524" y="119114"/>
                  </a:lnTo>
                  <a:lnTo>
                    <a:pt x="298422" y="119114"/>
                  </a:lnTo>
                  <a:lnTo>
                    <a:pt x="246675" y="119114"/>
                  </a:lnTo>
                  <a:cubicBezTo>
                    <a:pt x="246675" y="119114"/>
                    <a:pt x="258712" y="82054"/>
                    <a:pt x="36835" y="293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D3E1D8AC-9D34-4479-B4C8-194222441527}"/>
              </a:ext>
            </a:extLst>
          </p:cNvPr>
          <p:cNvGrpSpPr/>
          <p:nvPr userDrawn="1"/>
        </p:nvGrpSpPr>
        <p:grpSpPr>
          <a:xfrm>
            <a:off x="10922397" y="6427365"/>
            <a:ext cx="330200" cy="330200"/>
            <a:chOff x="10382885" y="6427365"/>
            <a:chExt cx="330200" cy="330200"/>
          </a:xfrm>
        </p:grpSpPr>
        <p:sp>
          <p:nvSpPr>
            <p:cNvPr id="19" name="iṥḷíḓé">
              <a:extLst>
                <a:ext uri="{FF2B5EF4-FFF2-40B4-BE49-F238E27FC236}">
                  <a16:creationId xmlns:a16="http://schemas.microsoft.com/office/drawing/2014/main" id="{31DC0B35-2B60-4EC4-8CC5-70FBF5065CEE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išḷïḑê">
              <a:extLst>
                <a:ext uri="{FF2B5EF4-FFF2-40B4-BE49-F238E27FC236}">
                  <a16:creationId xmlns:a16="http://schemas.microsoft.com/office/drawing/2014/main" id="{84512439-5DD7-4DEE-8E7E-E38C3B25270C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0173"/>
              <a:ext cx="186058" cy="184580"/>
            </a:xfrm>
            <a:custGeom>
              <a:avLst/>
              <a:gdLst>
                <a:gd name="connsiteX0" fmla="*/ 195338 w 599642"/>
                <a:gd name="connsiteY0" fmla="*/ 262308 h 594880"/>
                <a:gd name="connsiteX1" fmla="*/ 276686 w 599642"/>
                <a:gd name="connsiteY1" fmla="*/ 312903 h 594880"/>
                <a:gd name="connsiteX2" fmla="*/ 331233 w 599642"/>
                <a:gd name="connsiteY2" fmla="*/ 386007 h 594880"/>
                <a:gd name="connsiteX3" fmla="*/ 336974 w 599642"/>
                <a:gd name="connsiteY3" fmla="*/ 429009 h 594880"/>
                <a:gd name="connsiteX4" fmla="*/ 180513 w 599642"/>
                <a:gd name="connsiteY4" fmla="*/ 583818 h 594880"/>
                <a:gd name="connsiteX5" fmla="*/ 48454 w 599642"/>
                <a:gd name="connsiteY5" fmla="*/ 545116 h 594880"/>
                <a:gd name="connsiteX6" fmla="*/ 1085 w 599642"/>
                <a:gd name="connsiteY6" fmla="*/ 434743 h 594880"/>
                <a:gd name="connsiteX7" fmla="*/ 125967 w 599642"/>
                <a:gd name="connsiteY7" fmla="*/ 467711 h 594880"/>
                <a:gd name="connsiteX8" fmla="*/ 163288 w 599642"/>
                <a:gd name="connsiteY8" fmla="*/ 535082 h 594880"/>
                <a:gd name="connsiteX9" fmla="*/ 153240 w 599642"/>
                <a:gd name="connsiteY9" fmla="*/ 542249 h 594880"/>
                <a:gd name="connsiteX10" fmla="*/ 71421 w 599642"/>
                <a:gd name="connsiteY10" fmla="*/ 490646 h 594880"/>
                <a:gd name="connsiteX11" fmla="*/ 49889 w 599642"/>
                <a:gd name="connsiteY11" fmla="*/ 506414 h 594880"/>
                <a:gd name="connsiteX12" fmla="*/ 148934 w 599642"/>
                <a:gd name="connsiteY12" fmla="*/ 569484 h 594880"/>
                <a:gd name="connsiteX13" fmla="*/ 157546 w 599642"/>
                <a:gd name="connsiteY13" fmla="*/ 568050 h 594880"/>
                <a:gd name="connsiteX14" fmla="*/ 189125 w 599642"/>
                <a:gd name="connsiteY14" fmla="*/ 543682 h 594880"/>
                <a:gd name="connsiteX15" fmla="*/ 146063 w 599642"/>
                <a:gd name="connsiteY15" fmla="*/ 449077 h 594880"/>
                <a:gd name="connsiteX16" fmla="*/ 21181 w 599642"/>
                <a:gd name="connsiteY16" fmla="*/ 403208 h 594880"/>
                <a:gd name="connsiteX17" fmla="*/ 19745 w 599642"/>
                <a:gd name="connsiteY17" fmla="*/ 403208 h 594880"/>
                <a:gd name="connsiteX18" fmla="*/ 160417 w 599642"/>
                <a:gd name="connsiteY18" fmla="*/ 264167 h 594880"/>
                <a:gd name="connsiteX19" fmla="*/ 195338 w 599642"/>
                <a:gd name="connsiteY19" fmla="*/ 262308 h 594880"/>
                <a:gd name="connsiteX20" fmla="*/ 280977 w 599642"/>
                <a:gd name="connsiteY20" fmla="*/ 145175 h 594880"/>
                <a:gd name="connsiteX21" fmla="*/ 291028 w 599642"/>
                <a:gd name="connsiteY21" fmla="*/ 148043 h 594880"/>
                <a:gd name="connsiteX22" fmla="*/ 384351 w 599642"/>
                <a:gd name="connsiteY22" fmla="*/ 212564 h 594880"/>
                <a:gd name="connsiteX23" fmla="*/ 444653 w 599642"/>
                <a:gd name="connsiteY23" fmla="*/ 324401 h 594880"/>
                <a:gd name="connsiteX24" fmla="*/ 440346 w 599642"/>
                <a:gd name="connsiteY24" fmla="*/ 358812 h 594880"/>
                <a:gd name="connsiteX25" fmla="*/ 467625 w 599642"/>
                <a:gd name="connsiteY25" fmla="*/ 363113 h 594880"/>
                <a:gd name="connsiteX26" fmla="*/ 562385 w 599642"/>
                <a:gd name="connsiteY26" fmla="*/ 482119 h 594880"/>
                <a:gd name="connsiteX27" fmla="*/ 509262 w 599642"/>
                <a:gd name="connsiteY27" fmla="*/ 507928 h 594880"/>
                <a:gd name="connsiteX28" fmla="*/ 453267 w 599642"/>
                <a:gd name="connsiteY28" fmla="*/ 393223 h 594880"/>
                <a:gd name="connsiteX29" fmla="*/ 434603 w 599642"/>
                <a:gd name="connsiteY29" fmla="*/ 383187 h 594880"/>
                <a:gd name="connsiteX30" fmla="*/ 446089 w 599642"/>
                <a:gd name="connsiteY30" fmla="*/ 400392 h 594880"/>
                <a:gd name="connsiteX31" fmla="*/ 417374 w 599642"/>
                <a:gd name="connsiteY31" fmla="*/ 550942 h 594880"/>
                <a:gd name="connsiteX32" fmla="*/ 364251 w 599642"/>
                <a:gd name="connsiteY32" fmla="*/ 528001 h 594880"/>
                <a:gd name="connsiteX33" fmla="*/ 414502 w 599642"/>
                <a:gd name="connsiteY33" fmla="*/ 430502 h 594880"/>
                <a:gd name="connsiteX34" fmla="*/ 413066 w 599642"/>
                <a:gd name="connsiteY34" fmla="*/ 400392 h 594880"/>
                <a:gd name="connsiteX35" fmla="*/ 405888 w 599642"/>
                <a:gd name="connsiteY35" fmla="*/ 401826 h 594880"/>
                <a:gd name="connsiteX36" fmla="*/ 355636 w 599642"/>
                <a:gd name="connsiteY36" fmla="*/ 450576 h 594880"/>
                <a:gd name="connsiteX37" fmla="*/ 364251 w 599642"/>
                <a:gd name="connsiteY37" fmla="*/ 403260 h 594880"/>
                <a:gd name="connsiteX38" fmla="*/ 354201 w 599642"/>
                <a:gd name="connsiteY38" fmla="*/ 374584 h 594880"/>
                <a:gd name="connsiteX39" fmla="*/ 296771 w 599642"/>
                <a:gd name="connsiteY39" fmla="*/ 294291 h 594880"/>
                <a:gd name="connsiteX40" fmla="*/ 190525 w 599642"/>
                <a:gd name="connsiteY40" fmla="*/ 234071 h 594880"/>
                <a:gd name="connsiteX41" fmla="*/ 441820 w 599642"/>
                <a:gd name="connsiteY41" fmla="*/ 783 h 594880"/>
                <a:gd name="connsiteX42" fmla="*/ 550831 w 599642"/>
                <a:gd name="connsiteY42" fmla="*/ 49171 h 594880"/>
                <a:gd name="connsiteX43" fmla="*/ 585283 w 599642"/>
                <a:gd name="connsiteY43" fmla="*/ 185374 h 594880"/>
                <a:gd name="connsiteX44" fmla="*/ 467570 w 599642"/>
                <a:gd name="connsiteY44" fmla="*/ 301505 h 594880"/>
                <a:gd name="connsiteX45" fmla="*/ 404407 w 599642"/>
                <a:gd name="connsiteY45" fmla="*/ 193976 h 594880"/>
                <a:gd name="connsiteX46" fmla="*/ 302484 w 599642"/>
                <a:gd name="connsiteY46" fmla="*/ 123724 h 594880"/>
                <a:gd name="connsiteX47" fmla="*/ 415891 w 599642"/>
                <a:gd name="connsiteY47" fmla="*/ 13328 h 594880"/>
                <a:gd name="connsiteX48" fmla="*/ 441820 w 599642"/>
                <a:gd name="connsiteY48" fmla="*/ 783 h 59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99642" h="594880">
                  <a:moveTo>
                    <a:pt x="195338" y="262308"/>
                  </a:moveTo>
                  <a:cubicBezTo>
                    <a:pt x="230125" y="269094"/>
                    <a:pt x="262691" y="297852"/>
                    <a:pt x="276686" y="312903"/>
                  </a:cubicBezTo>
                  <a:cubicBezTo>
                    <a:pt x="298218" y="334404"/>
                    <a:pt x="318314" y="361639"/>
                    <a:pt x="331233" y="386007"/>
                  </a:cubicBezTo>
                  <a:cubicBezTo>
                    <a:pt x="342716" y="408941"/>
                    <a:pt x="339845" y="423276"/>
                    <a:pt x="336974" y="429009"/>
                  </a:cubicBezTo>
                  <a:lnTo>
                    <a:pt x="180513" y="583818"/>
                  </a:lnTo>
                  <a:cubicBezTo>
                    <a:pt x="151804" y="608186"/>
                    <a:pt x="92952" y="590985"/>
                    <a:pt x="48454" y="545116"/>
                  </a:cubicBezTo>
                  <a:cubicBezTo>
                    <a:pt x="12568" y="509280"/>
                    <a:pt x="-4657" y="466278"/>
                    <a:pt x="1085" y="434743"/>
                  </a:cubicBezTo>
                  <a:cubicBezTo>
                    <a:pt x="19745" y="427576"/>
                    <a:pt x="72856" y="413242"/>
                    <a:pt x="125967" y="467711"/>
                  </a:cubicBezTo>
                  <a:cubicBezTo>
                    <a:pt x="158982" y="500680"/>
                    <a:pt x="167594" y="525048"/>
                    <a:pt x="163288" y="535082"/>
                  </a:cubicBezTo>
                  <a:cubicBezTo>
                    <a:pt x="163288" y="536515"/>
                    <a:pt x="161852" y="540816"/>
                    <a:pt x="153240" y="542249"/>
                  </a:cubicBezTo>
                  <a:cubicBezTo>
                    <a:pt x="134579" y="545116"/>
                    <a:pt x="100129" y="527915"/>
                    <a:pt x="71421" y="490646"/>
                  </a:cubicBezTo>
                  <a:lnTo>
                    <a:pt x="49889" y="506414"/>
                  </a:lnTo>
                  <a:cubicBezTo>
                    <a:pt x="85775" y="553716"/>
                    <a:pt x="123096" y="569484"/>
                    <a:pt x="148934" y="569484"/>
                  </a:cubicBezTo>
                  <a:cubicBezTo>
                    <a:pt x="151804" y="569484"/>
                    <a:pt x="154675" y="569484"/>
                    <a:pt x="157546" y="568050"/>
                  </a:cubicBezTo>
                  <a:cubicBezTo>
                    <a:pt x="173336" y="566617"/>
                    <a:pt x="184819" y="556583"/>
                    <a:pt x="189125" y="543682"/>
                  </a:cubicBezTo>
                  <a:cubicBezTo>
                    <a:pt x="197738" y="519314"/>
                    <a:pt x="181948" y="484912"/>
                    <a:pt x="146063" y="449077"/>
                  </a:cubicBezTo>
                  <a:cubicBezTo>
                    <a:pt x="100129" y="403208"/>
                    <a:pt x="54195" y="398908"/>
                    <a:pt x="21181" y="403208"/>
                  </a:cubicBezTo>
                  <a:cubicBezTo>
                    <a:pt x="21181" y="403208"/>
                    <a:pt x="19745" y="403208"/>
                    <a:pt x="19745" y="403208"/>
                  </a:cubicBezTo>
                  <a:lnTo>
                    <a:pt x="160417" y="264167"/>
                  </a:lnTo>
                  <a:cubicBezTo>
                    <a:pt x="171901" y="260225"/>
                    <a:pt x="183743" y="260046"/>
                    <a:pt x="195338" y="262308"/>
                  </a:cubicBezTo>
                  <a:close/>
                  <a:moveTo>
                    <a:pt x="280977" y="145175"/>
                  </a:moveTo>
                  <a:cubicBezTo>
                    <a:pt x="283849" y="146609"/>
                    <a:pt x="288156" y="146609"/>
                    <a:pt x="291028" y="148043"/>
                  </a:cubicBezTo>
                  <a:cubicBezTo>
                    <a:pt x="322614" y="160947"/>
                    <a:pt x="355636" y="183888"/>
                    <a:pt x="384351" y="212564"/>
                  </a:cubicBezTo>
                  <a:cubicBezTo>
                    <a:pt x="417374" y="245541"/>
                    <a:pt x="441781" y="284254"/>
                    <a:pt x="444653" y="324401"/>
                  </a:cubicBezTo>
                  <a:cubicBezTo>
                    <a:pt x="444653" y="335871"/>
                    <a:pt x="444653" y="347342"/>
                    <a:pt x="440346" y="358812"/>
                  </a:cubicBezTo>
                  <a:cubicBezTo>
                    <a:pt x="443217" y="358812"/>
                    <a:pt x="453267" y="360246"/>
                    <a:pt x="467625" y="363113"/>
                  </a:cubicBezTo>
                  <a:cubicBezTo>
                    <a:pt x="503519" y="371716"/>
                    <a:pt x="565256" y="398959"/>
                    <a:pt x="562385" y="482119"/>
                  </a:cubicBezTo>
                  <a:lnTo>
                    <a:pt x="509262" y="507928"/>
                  </a:lnTo>
                  <a:cubicBezTo>
                    <a:pt x="509262" y="507928"/>
                    <a:pt x="506390" y="430502"/>
                    <a:pt x="453267" y="393223"/>
                  </a:cubicBezTo>
                  <a:cubicBezTo>
                    <a:pt x="447524" y="388922"/>
                    <a:pt x="441781" y="386054"/>
                    <a:pt x="434603" y="383187"/>
                  </a:cubicBezTo>
                  <a:cubicBezTo>
                    <a:pt x="437474" y="387488"/>
                    <a:pt x="441781" y="393223"/>
                    <a:pt x="446089" y="400392"/>
                  </a:cubicBezTo>
                  <a:cubicBezTo>
                    <a:pt x="463318" y="433370"/>
                    <a:pt x="484854" y="497891"/>
                    <a:pt x="417374" y="550942"/>
                  </a:cubicBezTo>
                  <a:lnTo>
                    <a:pt x="364251" y="528001"/>
                  </a:lnTo>
                  <a:cubicBezTo>
                    <a:pt x="364251" y="528001"/>
                    <a:pt x="410195" y="486421"/>
                    <a:pt x="414502" y="430502"/>
                  </a:cubicBezTo>
                  <a:cubicBezTo>
                    <a:pt x="415938" y="420466"/>
                    <a:pt x="414502" y="410429"/>
                    <a:pt x="413066" y="400392"/>
                  </a:cubicBezTo>
                  <a:cubicBezTo>
                    <a:pt x="410195" y="400392"/>
                    <a:pt x="408759" y="400392"/>
                    <a:pt x="405888" y="401826"/>
                  </a:cubicBezTo>
                  <a:lnTo>
                    <a:pt x="355636" y="450576"/>
                  </a:lnTo>
                  <a:cubicBezTo>
                    <a:pt x="355636" y="450576"/>
                    <a:pt x="371430" y="434804"/>
                    <a:pt x="364251" y="403260"/>
                  </a:cubicBezTo>
                  <a:cubicBezTo>
                    <a:pt x="362815" y="394657"/>
                    <a:pt x="359944" y="384621"/>
                    <a:pt x="354201" y="374584"/>
                  </a:cubicBezTo>
                  <a:cubicBezTo>
                    <a:pt x="341279" y="347342"/>
                    <a:pt x="321178" y="318666"/>
                    <a:pt x="296771" y="294291"/>
                  </a:cubicBezTo>
                  <a:cubicBezTo>
                    <a:pt x="265184" y="262747"/>
                    <a:pt x="227855" y="238372"/>
                    <a:pt x="190525" y="234071"/>
                  </a:cubicBezTo>
                  <a:close/>
                  <a:moveTo>
                    <a:pt x="441820" y="783"/>
                  </a:moveTo>
                  <a:cubicBezTo>
                    <a:pt x="472505" y="-4056"/>
                    <a:pt x="515301" y="13686"/>
                    <a:pt x="550831" y="49171"/>
                  </a:cubicBezTo>
                  <a:cubicBezTo>
                    <a:pt x="598203" y="96483"/>
                    <a:pt x="613994" y="158133"/>
                    <a:pt x="585283" y="185374"/>
                  </a:cubicBezTo>
                  <a:cubicBezTo>
                    <a:pt x="585283" y="185374"/>
                    <a:pt x="467570" y="301505"/>
                    <a:pt x="467570" y="301505"/>
                  </a:cubicBezTo>
                  <a:cubicBezTo>
                    <a:pt x="460392" y="265662"/>
                    <a:pt x="438859" y="228385"/>
                    <a:pt x="404407" y="193976"/>
                  </a:cubicBezTo>
                  <a:cubicBezTo>
                    <a:pt x="374261" y="162434"/>
                    <a:pt x="336937" y="138061"/>
                    <a:pt x="302484" y="123724"/>
                  </a:cubicBezTo>
                  <a:cubicBezTo>
                    <a:pt x="302484" y="123724"/>
                    <a:pt x="414455" y="13328"/>
                    <a:pt x="415891" y="13328"/>
                  </a:cubicBezTo>
                  <a:cubicBezTo>
                    <a:pt x="422710" y="6517"/>
                    <a:pt x="431592" y="2396"/>
                    <a:pt x="441820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F1E0693F-3BBA-4FC1-A112-59BB8EDE13DA}"/>
              </a:ext>
            </a:extLst>
          </p:cNvPr>
          <p:cNvGrpSpPr/>
          <p:nvPr userDrawn="1"/>
        </p:nvGrpSpPr>
        <p:grpSpPr>
          <a:xfrm>
            <a:off x="11457305" y="6427365"/>
            <a:ext cx="330200" cy="330200"/>
            <a:chOff x="10382885" y="6427365"/>
            <a:chExt cx="330200" cy="330200"/>
          </a:xfrm>
        </p:grpSpPr>
        <p:sp>
          <p:nvSpPr>
            <p:cNvPr id="22" name="iṡ1íḓe">
              <a:extLst>
                <a:ext uri="{FF2B5EF4-FFF2-40B4-BE49-F238E27FC236}">
                  <a16:creationId xmlns:a16="http://schemas.microsoft.com/office/drawing/2014/main" id="{EA4D3177-307D-4FA6-87D7-911ED140AF48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ïṥ1îďê">
              <a:extLst>
                <a:ext uri="{FF2B5EF4-FFF2-40B4-BE49-F238E27FC236}">
                  <a16:creationId xmlns:a16="http://schemas.microsoft.com/office/drawing/2014/main" id="{C2BA3525-F485-422A-91DA-C114888D3796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8872"/>
              <a:ext cx="186058" cy="167183"/>
            </a:xfrm>
            <a:custGeom>
              <a:avLst/>
              <a:gdLst>
                <a:gd name="connsiteX0" fmla="*/ 51971 w 606580"/>
                <a:gd name="connsiteY0" fmla="*/ 327494 h 545047"/>
                <a:gd name="connsiteX1" fmla="*/ 79174 w 606580"/>
                <a:gd name="connsiteY1" fmla="*/ 349922 h 545047"/>
                <a:gd name="connsiteX2" fmla="*/ 79174 w 606580"/>
                <a:gd name="connsiteY2" fmla="*/ 418134 h 545047"/>
                <a:gd name="connsiteX3" fmla="*/ 51971 w 606580"/>
                <a:gd name="connsiteY3" fmla="*/ 440469 h 545047"/>
                <a:gd name="connsiteX4" fmla="*/ 24861 w 606580"/>
                <a:gd name="connsiteY4" fmla="*/ 418134 h 545047"/>
                <a:gd name="connsiteX5" fmla="*/ 24768 w 606580"/>
                <a:gd name="connsiteY5" fmla="*/ 418134 h 545047"/>
                <a:gd name="connsiteX6" fmla="*/ 24861 w 606580"/>
                <a:gd name="connsiteY6" fmla="*/ 349922 h 545047"/>
                <a:gd name="connsiteX7" fmla="*/ 51971 w 606580"/>
                <a:gd name="connsiteY7" fmla="*/ 327494 h 545047"/>
                <a:gd name="connsiteX8" fmla="*/ 116221 w 606580"/>
                <a:gd name="connsiteY8" fmla="*/ 293975 h 545047"/>
                <a:gd name="connsiteX9" fmla="*/ 286240 w 606580"/>
                <a:gd name="connsiteY9" fmla="*/ 394385 h 545047"/>
                <a:gd name="connsiteX10" fmla="*/ 286704 w 606580"/>
                <a:gd name="connsiteY10" fmla="*/ 394663 h 545047"/>
                <a:gd name="connsiteX11" fmla="*/ 287261 w 606580"/>
                <a:gd name="connsiteY11" fmla="*/ 394942 h 545047"/>
                <a:gd name="connsiteX12" fmla="*/ 303325 w 606580"/>
                <a:gd name="connsiteY12" fmla="*/ 398928 h 545047"/>
                <a:gd name="connsiteX13" fmla="*/ 319389 w 606580"/>
                <a:gd name="connsiteY13" fmla="*/ 394942 h 545047"/>
                <a:gd name="connsiteX14" fmla="*/ 319853 w 606580"/>
                <a:gd name="connsiteY14" fmla="*/ 394663 h 545047"/>
                <a:gd name="connsiteX15" fmla="*/ 320410 w 606580"/>
                <a:gd name="connsiteY15" fmla="*/ 394385 h 545047"/>
                <a:gd name="connsiteX16" fmla="*/ 490429 w 606580"/>
                <a:gd name="connsiteY16" fmla="*/ 293975 h 545047"/>
                <a:gd name="connsiteX17" fmla="*/ 490429 w 606580"/>
                <a:gd name="connsiteY17" fmla="*/ 436571 h 545047"/>
                <a:gd name="connsiteX18" fmla="*/ 303325 w 606580"/>
                <a:gd name="connsiteY18" fmla="*/ 545047 h 545047"/>
                <a:gd name="connsiteX19" fmla="*/ 116221 w 606580"/>
                <a:gd name="connsiteY19" fmla="*/ 436571 h 545047"/>
                <a:gd name="connsiteX20" fmla="*/ 39658 w 606580"/>
                <a:gd name="connsiteY20" fmla="*/ 248672 h 545047"/>
                <a:gd name="connsiteX21" fmla="*/ 64426 w 606580"/>
                <a:gd name="connsiteY21" fmla="*/ 263326 h 545047"/>
                <a:gd name="connsiteX22" fmla="*/ 64426 w 606580"/>
                <a:gd name="connsiteY22" fmla="*/ 304136 h 545047"/>
                <a:gd name="connsiteX23" fmla="*/ 51996 w 606580"/>
                <a:gd name="connsiteY23" fmla="*/ 302745 h 545047"/>
                <a:gd name="connsiteX24" fmla="*/ 39658 w 606580"/>
                <a:gd name="connsiteY24" fmla="*/ 304136 h 545047"/>
                <a:gd name="connsiteX25" fmla="*/ 303336 w 606580"/>
                <a:gd name="connsiteY25" fmla="*/ 0 h 545047"/>
                <a:gd name="connsiteX26" fmla="*/ 307793 w 606580"/>
                <a:gd name="connsiteY26" fmla="*/ 1112 h 545047"/>
                <a:gd name="connsiteX27" fmla="*/ 599431 w 606580"/>
                <a:gd name="connsiteY27" fmla="*/ 173885 h 545047"/>
                <a:gd name="connsiteX28" fmla="*/ 606580 w 606580"/>
                <a:gd name="connsiteY28" fmla="*/ 187325 h 545047"/>
                <a:gd name="connsiteX29" fmla="*/ 599431 w 606580"/>
                <a:gd name="connsiteY29" fmla="*/ 200857 h 545047"/>
                <a:gd name="connsiteX30" fmla="*/ 307793 w 606580"/>
                <a:gd name="connsiteY30" fmla="*/ 373167 h 545047"/>
                <a:gd name="connsiteX31" fmla="*/ 303336 w 606580"/>
                <a:gd name="connsiteY31" fmla="*/ 374279 h 545047"/>
                <a:gd name="connsiteX32" fmla="*/ 298787 w 606580"/>
                <a:gd name="connsiteY32" fmla="*/ 373167 h 545047"/>
                <a:gd name="connsiteX33" fmla="*/ 7149 w 606580"/>
                <a:gd name="connsiteY33" fmla="*/ 200857 h 545047"/>
                <a:gd name="connsiteX34" fmla="*/ 0 w 606580"/>
                <a:gd name="connsiteY34" fmla="*/ 187325 h 545047"/>
                <a:gd name="connsiteX35" fmla="*/ 7149 w 606580"/>
                <a:gd name="connsiteY35" fmla="*/ 173885 h 545047"/>
                <a:gd name="connsiteX36" fmla="*/ 298787 w 606580"/>
                <a:gd name="connsiteY36" fmla="*/ 1112 h 545047"/>
                <a:gd name="connsiteX37" fmla="*/ 303336 w 606580"/>
                <a:gd name="connsiteY37" fmla="*/ 0 h 54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580" h="545047">
                  <a:moveTo>
                    <a:pt x="51971" y="327494"/>
                  </a:moveTo>
                  <a:cubicBezTo>
                    <a:pt x="66826" y="327494"/>
                    <a:pt x="78895" y="337503"/>
                    <a:pt x="79174" y="349922"/>
                  </a:cubicBezTo>
                  <a:lnTo>
                    <a:pt x="79174" y="418134"/>
                  </a:lnTo>
                  <a:cubicBezTo>
                    <a:pt x="78803" y="430552"/>
                    <a:pt x="66826" y="440469"/>
                    <a:pt x="51971" y="440469"/>
                  </a:cubicBezTo>
                  <a:cubicBezTo>
                    <a:pt x="37209" y="440469"/>
                    <a:pt x="25139" y="430552"/>
                    <a:pt x="24861" y="418134"/>
                  </a:cubicBezTo>
                  <a:lnTo>
                    <a:pt x="24768" y="418134"/>
                  </a:lnTo>
                  <a:lnTo>
                    <a:pt x="24861" y="349922"/>
                  </a:lnTo>
                  <a:cubicBezTo>
                    <a:pt x="25047" y="337503"/>
                    <a:pt x="37116" y="327494"/>
                    <a:pt x="51971" y="327494"/>
                  </a:cubicBezTo>
                  <a:close/>
                  <a:moveTo>
                    <a:pt x="116221" y="293975"/>
                  </a:moveTo>
                  <a:lnTo>
                    <a:pt x="286240" y="394385"/>
                  </a:lnTo>
                  <a:lnTo>
                    <a:pt x="286704" y="394663"/>
                  </a:lnTo>
                  <a:lnTo>
                    <a:pt x="287261" y="394942"/>
                  </a:lnTo>
                  <a:cubicBezTo>
                    <a:pt x="292182" y="397538"/>
                    <a:pt x="297754" y="398928"/>
                    <a:pt x="303325" y="398928"/>
                  </a:cubicBezTo>
                  <a:cubicBezTo>
                    <a:pt x="308896" y="398928"/>
                    <a:pt x="314468" y="397538"/>
                    <a:pt x="319389" y="394942"/>
                  </a:cubicBezTo>
                  <a:lnTo>
                    <a:pt x="319853" y="394663"/>
                  </a:lnTo>
                  <a:lnTo>
                    <a:pt x="320410" y="394385"/>
                  </a:lnTo>
                  <a:lnTo>
                    <a:pt x="490429" y="293975"/>
                  </a:lnTo>
                  <a:lnTo>
                    <a:pt x="490429" y="436571"/>
                  </a:lnTo>
                  <a:cubicBezTo>
                    <a:pt x="460251" y="500173"/>
                    <a:pt x="387824" y="545047"/>
                    <a:pt x="303325" y="545047"/>
                  </a:cubicBezTo>
                  <a:cubicBezTo>
                    <a:pt x="218734" y="545047"/>
                    <a:pt x="146399" y="500173"/>
                    <a:pt x="116221" y="436571"/>
                  </a:cubicBezTo>
                  <a:close/>
                  <a:moveTo>
                    <a:pt x="39658" y="248672"/>
                  </a:moveTo>
                  <a:lnTo>
                    <a:pt x="64426" y="263326"/>
                  </a:lnTo>
                  <a:lnTo>
                    <a:pt x="64426" y="304136"/>
                  </a:lnTo>
                  <a:cubicBezTo>
                    <a:pt x="60344" y="303209"/>
                    <a:pt x="56263" y="302745"/>
                    <a:pt x="51996" y="302745"/>
                  </a:cubicBezTo>
                  <a:cubicBezTo>
                    <a:pt x="47821" y="302745"/>
                    <a:pt x="43647" y="303209"/>
                    <a:pt x="39658" y="304136"/>
                  </a:cubicBezTo>
                  <a:close/>
                  <a:moveTo>
                    <a:pt x="303336" y="0"/>
                  </a:moveTo>
                  <a:cubicBezTo>
                    <a:pt x="304915" y="0"/>
                    <a:pt x="306493" y="371"/>
                    <a:pt x="307793" y="1112"/>
                  </a:cubicBezTo>
                  <a:lnTo>
                    <a:pt x="599431" y="173885"/>
                  </a:lnTo>
                  <a:cubicBezTo>
                    <a:pt x="603795" y="176851"/>
                    <a:pt x="606580" y="181763"/>
                    <a:pt x="606580" y="187325"/>
                  </a:cubicBezTo>
                  <a:cubicBezTo>
                    <a:pt x="606580" y="192979"/>
                    <a:pt x="603795" y="197891"/>
                    <a:pt x="599431" y="200857"/>
                  </a:cubicBezTo>
                  <a:lnTo>
                    <a:pt x="307793" y="373167"/>
                  </a:lnTo>
                  <a:cubicBezTo>
                    <a:pt x="306493" y="373816"/>
                    <a:pt x="304915" y="374279"/>
                    <a:pt x="303336" y="374279"/>
                  </a:cubicBezTo>
                  <a:cubicBezTo>
                    <a:pt x="301665" y="374279"/>
                    <a:pt x="300180" y="373816"/>
                    <a:pt x="298787" y="373167"/>
                  </a:cubicBezTo>
                  <a:lnTo>
                    <a:pt x="7149" y="200857"/>
                  </a:lnTo>
                  <a:cubicBezTo>
                    <a:pt x="2878" y="197891"/>
                    <a:pt x="0" y="192979"/>
                    <a:pt x="0" y="187325"/>
                  </a:cubicBezTo>
                  <a:cubicBezTo>
                    <a:pt x="0" y="181763"/>
                    <a:pt x="2878" y="176851"/>
                    <a:pt x="7149" y="173885"/>
                  </a:cubicBezTo>
                  <a:lnTo>
                    <a:pt x="298787" y="1112"/>
                  </a:lnTo>
                  <a:cubicBezTo>
                    <a:pt x="300180" y="371"/>
                    <a:pt x="301665" y="0"/>
                    <a:pt x="303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4" name="标题 23">
            <a:extLst>
              <a:ext uri="{FF2B5EF4-FFF2-40B4-BE49-F238E27FC236}">
                <a16:creationId xmlns:a16="http://schemas.microsoft.com/office/drawing/2014/main" id="{A655E18A-5FA7-4FDF-AE48-806EB2D16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0049" y="2388610"/>
            <a:ext cx="963098" cy="895350"/>
          </a:xfrm>
        </p:spPr>
        <p:txBody>
          <a:bodyPr anchor="b">
            <a:normAutofit/>
          </a:bodyPr>
          <a:lstStyle>
            <a:lvl1pPr algn="l">
              <a:defRPr sz="4400" b="1" i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8A12163-845E-46FA-8CC0-5B6065CB86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21165" y="3283960"/>
            <a:ext cx="7719248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0850DF51-CF30-4A92-A286-9A4A2274B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69" y="92447"/>
            <a:ext cx="1718860" cy="37866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54A9E-77B5-4494-8A50-EE49A492A0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2938" y="2389188"/>
            <a:ext cx="6757987" cy="895350"/>
          </a:xfrm>
        </p:spPr>
        <p:txBody>
          <a:bodyPr anchor="b">
            <a:normAutofit/>
          </a:bodyPr>
          <a:lstStyle>
            <a:lvl1pPr marL="0" indent="0">
              <a:buNone/>
              <a:defRPr sz="32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íSľíďê">
            <a:extLst>
              <a:ext uri="{FF2B5EF4-FFF2-40B4-BE49-F238E27FC236}">
                <a16:creationId xmlns:a16="http://schemas.microsoft.com/office/drawing/2014/main" id="{8429B115-5F97-45F3-9461-DD682850F36A}"/>
              </a:ext>
            </a:extLst>
          </p:cNvPr>
          <p:cNvSpPr/>
          <p:nvPr userDrawn="1"/>
        </p:nvSpPr>
        <p:spPr>
          <a:xfrm>
            <a:off x="0" y="567528"/>
            <a:ext cx="12192000" cy="57229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CCAC9C5C-021D-47A4-AD65-58C536C39C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9" y="92447"/>
            <a:ext cx="1718860" cy="378669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2E2DC69C-7B84-43AD-9A40-85F42214BD17}"/>
              </a:ext>
            </a:extLst>
          </p:cNvPr>
          <p:cNvGrpSpPr/>
          <p:nvPr userDrawn="1"/>
        </p:nvGrpSpPr>
        <p:grpSpPr>
          <a:xfrm>
            <a:off x="10387490" y="6427365"/>
            <a:ext cx="330200" cy="330200"/>
            <a:chOff x="10382885" y="6427365"/>
            <a:chExt cx="330200" cy="330200"/>
          </a:xfrm>
        </p:grpSpPr>
        <p:sp>
          <p:nvSpPr>
            <p:cNvPr id="28" name="iṣliḍe">
              <a:extLst>
                <a:ext uri="{FF2B5EF4-FFF2-40B4-BE49-F238E27FC236}">
                  <a16:creationId xmlns:a16="http://schemas.microsoft.com/office/drawing/2014/main" id="{15983E93-F5AD-4EAB-9858-0F33546F4343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íṥľîďè">
              <a:extLst>
                <a:ext uri="{FF2B5EF4-FFF2-40B4-BE49-F238E27FC236}">
                  <a16:creationId xmlns:a16="http://schemas.microsoft.com/office/drawing/2014/main" id="{AFBBC401-4852-4E15-83F8-9E7C3BEA227D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11900"/>
              <a:ext cx="186058" cy="161130"/>
            </a:xfrm>
            <a:custGeom>
              <a:avLst/>
              <a:gdLst>
                <a:gd name="connsiteX0" fmla="*/ 249942 w 604110"/>
                <a:gd name="connsiteY0" fmla="*/ 145082 h 523172"/>
                <a:gd name="connsiteX1" fmla="*/ 353179 w 604110"/>
                <a:gd name="connsiteY1" fmla="*/ 145082 h 523172"/>
                <a:gd name="connsiteX2" fmla="*/ 353179 w 604110"/>
                <a:gd name="connsiteY2" fmla="*/ 523172 h 523172"/>
                <a:gd name="connsiteX3" fmla="*/ 249942 w 604110"/>
                <a:gd name="connsiteY3" fmla="*/ 523172 h 523172"/>
                <a:gd name="connsiteX4" fmla="*/ 0 w 604110"/>
                <a:gd name="connsiteY4" fmla="*/ 53700 h 523172"/>
                <a:gd name="connsiteX5" fmla="*/ 227220 w 604110"/>
                <a:gd name="connsiteY5" fmla="*/ 145141 h 523172"/>
                <a:gd name="connsiteX6" fmla="*/ 227220 w 604110"/>
                <a:gd name="connsiteY6" fmla="*/ 523172 h 523172"/>
                <a:gd name="connsiteX7" fmla="*/ 0 w 604110"/>
                <a:gd name="connsiteY7" fmla="*/ 414508 h 523172"/>
                <a:gd name="connsiteX8" fmla="*/ 604110 w 604110"/>
                <a:gd name="connsiteY8" fmla="*/ 49819 h 523172"/>
                <a:gd name="connsiteX9" fmla="*/ 604110 w 604110"/>
                <a:gd name="connsiteY9" fmla="*/ 410805 h 523172"/>
                <a:gd name="connsiteX10" fmla="*/ 376890 w 604110"/>
                <a:gd name="connsiteY10" fmla="*/ 519361 h 523172"/>
                <a:gd name="connsiteX11" fmla="*/ 376890 w 604110"/>
                <a:gd name="connsiteY11" fmla="*/ 141274 h 523172"/>
                <a:gd name="connsiteX12" fmla="*/ 604110 w 604110"/>
                <a:gd name="connsiteY12" fmla="*/ 49819 h 523172"/>
                <a:gd name="connsiteX13" fmla="*/ 76296 w 604110"/>
                <a:gd name="connsiteY13" fmla="*/ 0 h 523172"/>
                <a:gd name="connsiteX14" fmla="*/ 299911 w 604110"/>
                <a:gd name="connsiteY14" fmla="*/ 70898 h 523172"/>
                <a:gd name="connsiteX15" fmla="*/ 523650 w 604110"/>
                <a:gd name="connsiteY15" fmla="*/ 0 h 523172"/>
                <a:gd name="connsiteX16" fmla="*/ 563111 w 604110"/>
                <a:gd name="connsiteY16" fmla="*/ 29376 h 523172"/>
                <a:gd name="connsiteX17" fmla="*/ 353147 w 604110"/>
                <a:gd name="connsiteY17" fmla="*/ 119114 h 523172"/>
                <a:gd name="connsiteX18" fmla="*/ 301524 w 604110"/>
                <a:gd name="connsiteY18" fmla="*/ 119114 h 523172"/>
                <a:gd name="connsiteX19" fmla="*/ 298422 w 604110"/>
                <a:gd name="connsiteY19" fmla="*/ 119114 h 523172"/>
                <a:gd name="connsiteX20" fmla="*/ 246675 w 604110"/>
                <a:gd name="connsiteY20" fmla="*/ 119114 h 523172"/>
                <a:gd name="connsiteX21" fmla="*/ 36835 w 604110"/>
                <a:gd name="connsiteY21" fmla="*/ 29376 h 52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4110" h="523172">
                  <a:moveTo>
                    <a:pt x="249942" y="145082"/>
                  </a:moveTo>
                  <a:lnTo>
                    <a:pt x="353179" y="145082"/>
                  </a:lnTo>
                  <a:lnTo>
                    <a:pt x="353179" y="523172"/>
                  </a:lnTo>
                  <a:lnTo>
                    <a:pt x="249942" y="523172"/>
                  </a:lnTo>
                  <a:close/>
                  <a:moveTo>
                    <a:pt x="0" y="53700"/>
                  </a:moveTo>
                  <a:cubicBezTo>
                    <a:pt x="0" y="53700"/>
                    <a:pt x="167282" y="63241"/>
                    <a:pt x="227220" y="145141"/>
                  </a:cubicBezTo>
                  <a:lnTo>
                    <a:pt x="227220" y="523172"/>
                  </a:lnTo>
                  <a:cubicBezTo>
                    <a:pt x="227220" y="523172"/>
                    <a:pt x="206496" y="414508"/>
                    <a:pt x="0" y="414508"/>
                  </a:cubicBezTo>
                  <a:close/>
                  <a:moveTo>
                    <a:pt x="604110" y="49819"/>
                  </a:moveTo>
                  <a:lnTo>
                    <a:pt x="604110" y="410805"/>
                  </a:lnTo>
                  <a:cubicBezTo>
                    <a:pt x="397614" y="410805"/>
                    <a:pt x="376890" y="519361"/>
                    <a:pt x="376890" y="519361"/>
                  </a:cubicBezTo>
                  <a:lnTo>
                    <a:pt x="376890" y="141274"/>
                  </a:lnTo>
                  <a:cubicBezTo>
                    <a:pt x="436828" y="59485"/>
                    <a:pt x="604110" y="49819"/>
                    <a:pt x="604110" y="49819"/>
                  </a:cubicBezTo>
                  <a:close/>
                  <a:moveTo>
                    <a:pt x="76296" y="0"/>
                  </a:moveTo>
                  <a:cubicBezTo>
                    <a:pt x="76296" y="0"/>
                    <a:pt x="263304" y="27145"/>
                    <a:pt x="299911" y="70898"/>
                  </a:cubicBezTo>
                  <a:cubicBezTo>
                    <a:pt x="336642" y="27145"/>
                    <a:pt x="523650" y="0"/>
                    <a:pt x="523650" y="0"/>
                  </a:cubicBezTo>
                  <a:lnTo>
                    <a:pt x="563111" y="29376"/>
                  </a:lnTo>
                  <a:cubicBezTo>
                    <a:pt x="341110" y="82054"/>
                    <a:pt x="353147" y="119114"/>
                    <a:pt x="353147" y="119114"/>
                  </a:cubicBezTo>
                  <a:lnTo>
                    <a:pt x="301524" y="119114"/>
                  </a:lnTo>
                  <a:lnTo>
                    <a:pt x="298422" y="119114"/>
                  </a:lnTo>
                  <a:lnTo>
                    <a:pt x="246675" y="119114"/>
                  </a:lnTo>
                  <a:cubicBezTo>
                    <a:pt x="246675" y="119114"/>
                    <a:pt x="258712" y="82054"/>
                    <a:pt x="36835" y="293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BC5C9DF8-AEAF-44BE-8165-E6A58B82701B}"/>
              </a:ext>
            </a:extLst>
          </p:cNvPr>
          <p:cNvGrpSpPr/>
          <p:nvPr userDrawn="1"/>
        </p:nvGrpSpPr>
        <p:grpSpPr>
          <a:xfrm>
            <a:off x="10922397" y="6427365"/>
            <a:ext cx="330200" cy="330200"/>
            <a:chOff x="10382885" y="6427365"/>
            <a:chExt cx="330200" cy="330200"/>
          </a:xfrm>
        </p:grpSpPr>
        <p:sp>
          <p:nvSpPr>
            <p:cNvPr id="31" name="iṩḻiḋè">
              <a:extLst>
                <a:ext uri="{FF2B5EF4-FFF2-40B4-BE49-F238E27FC236}">
                  <a16:creationId xmlns:a16="http://schemas.microsoft.com/office/drawing/2014/main" id="{96F18BF2-8F0D-4DB1-8BBA-93E18FD22571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isľïďé">
              <a:extLst>
                <a:ext uri="{FF2B5EF4-FFF2-40B4-BE49-F238E27FC236}">
                  <a16:creationId xmlns:a16="http://schemas.microsoft.com/office/drawing/2014/main" id="{A3115136-12CB-478A-A253-5235C15B2FD0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0173"/>
              <a:ext cx="186058" cy="184580"/>
            </a:xfrm>
            <a:custGeom>
              <a:avLst/>
              <a:gdLst>
                <a:gd name="connsiteX0" fmla="*/ 195338 w 599642"/>
                <a:gd name="connsiteY0" fmla="*/ 262308 h 594880"/>
                <a:gd name="connsiteX1" fmla="*/ 276686 w 599642"/>
                <a:gd name="connsiteY1" fmla="*/ 312903 h 594880"/>
                <a:gd name="connsiteX2" fmla="*/ 331233 w 599642"/>
                <a:gd name="connsiteY2" fmla="*/ 386007 h 594880"/>
                <a:gd name="connsiteX3" fmla="*/ 336974 w 599642"/>
                <a:gd name="connsiteY3" fmla="*/ 429009 h 594880"/>
                <a:gd name="connsiteX4" fmla="*/ 180513 w 599642"/>
                <a:gd name="connsiteY4" fmla="*/ 583818 h 594880"/>
                <a:gd name="connsiteX5" fmla="*/ 48454 w 599642"/>
                <a:gd name="connsiteY5" fmla="*/ 545116 h 594880"/>
                <a:gd name="connsiteX6" fmla="*/ 1085 w 599642"/>
                <a:gd name="connsiteY6" fmla="*/ 434743 h 594880"/>
                <a:gd name="connsiteX7" fmla="*/ 125967 w 599642"/>
                <a:gd name="connsiteY7" fmla="*/ 467711 h 594880"/>
                <a:gd name="connsiteX8" fmla="*/ 163288 w 599642"/>
                <a:gd name="connsiteY8" fmla="*/ 535082 h 594880"/>
                <a:gd name="connsiteX9" fmla="*/ 153240 w 599642"/>
                <a:gd name="connsiteY9" fmla="*/ 542249 h 594880"/>
                <a:gd name="connsiteX10" fmla="*/ 71421 w 599642"/>
                <a:gd name="connsiteY10" fmla="*/ 490646 h 594880"/>
                <a:gd name="connsiteX11" fmla="*/ 49889 w 599642"/>
                <a:gd name="connsiteY11" fmla="*/ 506414 h 594880"/>
                <a:gd name="connsiteX12" fmla="*/ 148934 w 599642"/>
                <a:gd name="connsiteY12" fmla="*/ 569484 h 594880"/>
                <a:gd name="connsiteX13" fmla="*/ 157546 w 599642"/>
                <a:gd name="connsiteY13" fmla="*/ 568050 h 594880"/>
                <a:gd name="connsiteX14" fmla="*/ 189125 w 599642"/>
                <a:gd name="connsiteY14" fmla="*/ 543682 h 594880"/>
                <a:gd name="connsiteX15" fmla="*/ 146063 w 599642"/>
                <a:gd name="connsiteY15" fmla="*/ 449077 h 594880"/>
                <a:gd name="connsiteX16" fmla="*/ 21181 w 599642"/>
                <a:gd name="connsiteY16" fmla="*/ 403208 h 594880"/>
                <a:gd name="connsiteX17" fmla="*/ 19745 w 599642"/>
                <a:gd name="connsiteY17" fmla="*/ 403208 h 594880"/>
                <a:gd name="connsiteX18" fmla="*/ 160417 w 599642"/>
                <a:gd name="connsiteY18" fmla="*/ 264167 h 594880"/>
                <a:gd name="connsiteX19" fmla="*/ 195338 w 599642"/>
                <a:gd name="connsiteY19" fmla="*/ 262308 h 594880"/>
                <a:gd name="connsiteX20" fmla="*/ 280977 w 599642"/>
                <a:gd name="connsiteY20" fmla="*/ 145175 h 594880"/>
                <a:gd name="connsiteX21" fmla="*/ 291028 w 599642"/>
                <a:gd name="connsiteY21" fmla="*/ 148043 h 594880"/>
                <a:gd name="connsiteX22" fmla="*/ 384351 w 599642"/>
                <a:gd name="connsiteY22" fmla="*/ 212564 h 594880"/>
                <a:gd name="connsiteX23" fmla="*/ 444653 w 599642"/>
                <a:gd name="connsiteY23" fmla="*/ 324401 h 594880"/>
                <a:gd name="connsiteX24" fmla="*/ 440346 w 599642"/>
                <a:gd name="connsiteY24" fmla="*/ 358812 h 594880"/>
                <a:gd name="connsiteX25" fmla="*/ 467625 w 599642"/>
                <a:gd name="connsiteY25" fmla="*/ 363113 h 594880"/>
                <a:gd name="connsiteX26" fmla="*/ 562385 w 599642"/>
                <a:gd name="connsiteY26" fmla="*/ 482119 h 594880"/>
                <a:gd name="connsiteX27" fmla="*/ 509262 w 599642"/>
                <a:gd name="connsiteY27" fmla="*/ 507928 h 594880"/>
                <a:gd name="connsiteX28" fmla="*/ 453267 w 599642"/>
                <a:gd name="connsiteY28" fmla="*/ 393223 h 594880"/>
                <a:gd name="connsiteX29" fmla="*/ 434603 w 599642"/>
                <a:gd name="connsiteY29" fmla="*/ 383187 h 594880"/>
                <a:gd name="connsiteX30" fmla="*/ 446089 w 599642"/>
                <a:gd name="connsiteY30" fmla="*/ 400392 h 594880"/>
                <a:gd name="connsiteX31" fmla="*/ 417374 w 599642"/>
                <a:gd name="connsiteY31" fmla="*/ 550942 h 594880"/>
                <a:gd name="connsiteX32" fmla="*/ 364251 w 599642"/>
                <a:gd name="connsiteY32" fmla="*/ 528001 h 594880"/>
                <a:gd name="connsiteX33" fmla="*/ 414502 w 599642"/>
                <a:gd name="connsiteY33" fmla="*/ 430502 h 594880"/>
                <a:gd name="connsiteX34" fmla="*/ 413066 w 599642"/>
                <a:gd name="connsiteY34" fmla="*/ 400392 h 594880"/>
                <a:gd name="connsiteX35" fmla="*/ 405888 w 599642"/>
                <a:gd name="connsiteY35" fmla="*/ 401826 h 594880"/>
                <a:gd name="connsiteX36" fmla="*/ 355636 w 599642"/>
                <a:gd name="connsiteY36" fmla="*/ 450576 h 594880"/>
                <a:gd name="connsiteX37" fmla="*/ 364251 w 599642"/>
                <a:gd name="connsiteY37" fmla="*/ 403260 h 594880"/>
                <a:gd name="connsiteX38" fmla="*/ 354201 w 599642"/>
                <a:gd name="connsiteY38" fmla="*/ 374584 h 594880"/>
                <a:gd name="connsiteX39" fmla="*/ 296771 w 599642"/>
                <a:gd name="connsiteY39" fmla="*/ 294291 h 594880"/>
                <a:gd name="connsiteX40" fmla="*/ 190525 w 599642"/>
                <a:gd name="connsiteY40" fmla="*/ 234071 h 594880"/>
                <a:gd name="connsiteX41" fmla="*/ 441820 w 599642"/>
                <a:gd name="connsiteY41" fmla="*/ 783 h 594880"/>
                <a:gd name="connsiteX42" fmla="*/ 550831 w 599642"/>
                <a:gd name="connsiteY42" fmla="*/ 49171 h 594880"/>
                <a:gd name="connsiteX43" fmla="*/ 585283 w 599642"/>
                <a:gd name="connsiteY43" fmla="*/ 185374 h 594880"/>
                <a:gd name="connsiteX44" fmla="*/ 467570 w 599642"/>
                <a:gd name="connsiteY44" fmla="*/ 301505 h 594880"/>
                <a:gd name="connsiteX45" fmla="*/ 404407 w 599642"/>
                <a:gd name="connsiteY45" fmla="*/ 193976 h 594880"/>
                <a:gd name="connsiteX46" fmla="*/ 302484 w 599642"/>
                <a:gd name="connsiteY46" fmla="*/ 123724 h 594880"/>
                <a:gd name="connsiteX47" fmla="*/ 415891 w 599642"/>
                <a:gd name="connsiteY47" fmla="*/ 13328 h 594880"/>
                <a:gd name="connsiteX48" fmla="*/ 441820 w 599642"/>
                <a:gd name="connsiteY48" fmla="*/ 783 h 59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99642" h="594880">
                  <a:moveTo>
                    <a:pt x="195338" y="262308"/>
                  </a:moveTo>
                  <a:cubicBezTo>
                    <a:pt x="230125" y="269094"/>
                    <a:pt x="262691" y="297852"/>
                    <a:pt x="276686" y="312903"/>
                  </a:cubicBezTo>
                  <a:cubicBezTo>
                    <a:pt x="298218" y="334404"/>
                    <a:pt x="318314" y="361639"/>
                    <a:pt x="331233" y="386007"/>
                  </a:cubicBezTo>
                  <a:cubicBezTo>
                    <a:pt x="342716" y="408941"/>
                    <a:pt x="339845" y="423276"/>
                    <a:pt x="336974" y="429009"/>
                  </a:cubicBezTo>
                  <a:lnTo>
                    <a:pt x="180513" y="583818"/>
                  </a:lnTo>
                  <a:cubicBezTo>
                    <a:pt x="151804" y="608186"/>
                    <a:pt x="92952" y="590985"/>
                    <a:pt x="48454" y="545116"/>
                  </a:cubicBezTo>
                  <a:cubicBezTo>
                    <a:pt x="12568" y="509280"/>
                    <a:pt x="-4657" y="466278"/>
                    <a:pt x="1085" y="434743"/>
                  </a:cubicBezTo>
                  <a:cubicBezTo>
                    <a:pt x="19745" y="427576"/>
                    <a:pt x="72856" y="413242"/>
                    <a:pt x="125967" y="467711"/>
                  </a:cubicBezTo>
                  <a:cubicBezTo>
                    <a:pt x="158982" y="500680"/>
                    <a:pt x="167594" y="525048"/>
                    <a:pt x="163288" y="535082"/>
                  </a:cubicBezTo>
                  <a:cubicBezTo>
                    <a:pt x="163288" y="536515"/>
                    <a:pt x="161852" y="540816"/>
                    <a:pt x="153240" y="542249"/>
                  </a:cubicBezTo>
                  <a:cubicBezTo>
                    <a:pt x="134579" y="545116"/>
                    <a:pt x="100129" y="527915"/>
                    <a:pt x="71421" y="490646"/>
                  </a:cubicBezTo>
                  <a:lnTo>
                    <a:pt x="49889" y="506414"/>
                  </a:lnTo>
                  <a:cubicBezTo>
                    <a:pt x="85775" y="553716"/>
                    <a:pt x="123096" y="569484"/>
                    <a:pt x="148934" y="569484"/>
                  </a:cubicBezTo>
                  <a:cubicBezTo>
                    <a:pt x="151804" y="569484"/>
                    <a:pt x="154675" y="569484"/>
                    <a:pt x="157546" y="568050"/>
                  </a:cubicBezTo>
                  <a:cubicBezTo>
                    <a:pt x="173336" y="566617"/>
                    <a:pt x="184819" y="556583"/>
                    <a:pt x="189125" y="543682"/>
                  </a:cubicBezTo>
                  <a:cubicBezTo>
                    <a:pt x="197738" y="519314"/>
                    <a:pt x="181948" y="484912"/>
                    <a:pt x="146063" y="449077"/>
                  </a:cubicBezTo>
                  <a:cubicBezTo>
                    <a:pt x="100129" y="403208"/>
                    <a:pt x="54195" y="398908"/>
                    <a:pt x="21181" y="403208"/>
                  </a:cubicBezTo>
                  <a:cubicBezTo>
                    <a:pt x="21181" y="403208"/>
                    <a:pt x="19745" y="403208"/>
                    <a:pt x="19745" y="403208"/>
                  </a:cubicBezTo>
                  <a:lnTo>
                    <a:pt x="160417" y="264167"/>
                  </a:lnTo>
                  <a:cubicBezTo>
                    <a:pt x="171901" y="260225"/>
                    <a:pt x="183743" y="260046"/>
                    <a:pt x="195338" y="262308"/>
                  </a:cubicBezTo>
                  <a:close/>
                  <a:moveTo>
                    <a:pt x="280977" y="145175"/>
                  </a:moveTo>
                  <a:cubicBezTo>
                    <a:pt x="283849" y="146609"/>
                    <a:pt x="288156" y="146609"/>
                    <a:pt x="291028" y="148043"/>
                  </a:cubicBezTo>
                  <a:cubicBezTo>
                    <a:pt x="322614" y="160947"/>
                    <a:pt x="355636" y="183888"/>
                    <a:pt x="384351" y="212564"/>
                  </a:cubicBezTo>
                  <a:cubicBezTo>
                    <a:pt x="417374" y="245541"/>
                    <a:pt x="441781" y="284254"/>
                    <a:pt x="444653" y="324401"/>
                  </a:cubicBezTo>
                  <a:cubicBezTo>
                    <a:pt x="444653" y="335871"/>
                    <a:pt x="444653" y="347342"/>
                    <a:pt x="440346" y="358812"/>
                  </a:cubicBezTo>
                  <a:cubicBezTo>
                    <a:pt x="443217" y="358812"/>
                    <a:pt x="453267" y="360246"/>
                    <a:pt x="467625" y="363113"/>
                  </a:cubicBezTo>
                  <a:cubicBezTo>
                    <a:pt x="503519" y="371716"/>
                    <a:pt x="565256" y="398959"/>
                    <a:pt x="562385" y="482119"/>
                  </a:cubicBezTo>
                  <a:lnTo>
                    <a:pt x="509262" y="507928"/>
                  </a:lnTo>
                  <a:cubicBezTo>
                    <a:pt x="509262" y="507928"/>
                    <a:pt x="506390" y="430502"/>
                    <a:pt x="453267" y="393223"/>
                  </a:cubicBezTo>
                  <a:cubicBezTo>
                    <a:pt x="447524" y="388922"/>
                    <a:pt x="441781" y="386054"/>
                    <a:pt x="434603" y="383187"/>
                  </a:cubicBezTo>
                  <a:cubicBezTo>
                    <a:pt x="437474" y="387488"/>
                    <a:pt x="441781" y="393223"/>
                    <a:pt x="446089" y="400392"/>
                  </a:cubicBezTo>
                  <a:cubicBezTo>
                    <a:pt x="463318" y="433370"/>
                    <a:pt x="484854" y="497891"/>
                    <a:pt x="417374" y="550942"/>
                  </a:cubicBezTo>
                  <a:lnTo>
                    <a:pt x="364251" y="528001"/>
                  </a:lnTo>
                  <a:cubicBezTo>
                    <a:pt x="364251" y="528001"/>
                    <a:pt x="410195" y="486421"/>
                    <a:pt x="414502" y="430502"/>
                  </a:cubicBezTo>
                  <a:cubicBezTo>
                    <a:pt x="415938" y="420466"/>
                    <a:pt x="414502" y="410429"/>
                    <a:pt x="413066" y="400392"/>
                  </a:cubicBezTo>
                  <a:cubicBezTo>
                    <a:pt x="410195" y="400392"/>
                    <a:pt x="408759" y="400392"/>
                    <a:pt x="405888" y="401826"/>
                  </a:cubicBezTo>
                  <a:lnTo>
                    <a:pt x="355636" y="450576"/>
                  </a:lnTo>
                  <a:cubicBezTo>
                    <a:pt x="355636" y="450576"/>
                    <a:pt x="371430" y="434804"/>
                    <a:pt x="364251" y="403260"/>
                  </a:cubicBezTo>
                  <a:cubicBezTo>
                    <a:pt x="362815" y="394657"/>
                    <a:pt x="359944" y="384621"/>
                    <a:pt x="354201" y="374584"/>
                  </a:cubicBezTo>
                  <a:cubicBezTo>
                    <a:pt x="341279" y="347342"/>
                    <a:pt x="321178" y="318666"/>
                    <a:pt x="296771" y="294291"/>
                  </a:cubicBezTo>
                  <a:cubicBezTo>
                    <a:pt x="265184" y="262747"/>
                    <a:pt x="227855" y="238372"/>
                    <a:pt x="190525" y="234071"/>
                  </a:cubicBezTo>
                  <a:close/>
                  <a:moveTo>
                    <a:pt x="441820" y="783"/>
                  </a:moveTo>
                  <a:cubicBezTo>
                    <a:pt x="472505" y="-4056"/>
                    <a:pt x="515301" y="13686"/>
                    <a:pt x="550831" y="49171"/>
                  </a:cubicBezTo>
                  <a:cubicBezTo>
                    <a:pt x="598203" y="96483"/>
                    <a:pt x="613994" y="158133"/>
                    <a:pt x="585283" y="185374"/>
                  </a:cubicBezTo>
                  <a:cubicBezTo>
                    <a:pt x="585283" y="185374"/>
                    <a:pt x="467570" y="301505"/>
                    <a:pt x="467570" y="301505"/>
                  </a:cubicBezTo>
                  <a:cubicBezTo>
                    <a:pt x="460392" y="265662"/>
                    <a:pt x="438859" y="228385"/>
                    <a:pt x="404407" y="193976"/>
                  </a:cubicBezTo>
                  <a:cubicBezTo>
                    <a:pt x="374261" y="162434"/>
                    <a:pt x="336937" y="138061"/>
                    <a:pt x="302484" y="123724"/>
                  </a:cubicBezTo>
                  <a:cubicBezTo>
                    <a:pt x="302484" y="123724"/>
                    <a:pt x="414455" y="13328"/>
                    <a:pt x="415891" y="13328"/>
                  </a:cubicBezTo>
                  <a:cubicBezTo>
                    <a:pt x="422710" y="6517"/>
                    <a:pt x="431592" y="2396"/>
                    <a:pt x="441820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FC94A8D2-5CE6-47E0-8563-DAE14BD2B1AA}"/>
              </a:ext>
            </a:extLst>
          </p:cNvPr>
          <p:cNvGrpSpPr/>
          <p:nvPr userDrawn="1"/>
        </p:nvGrpSpPr>
        <p:grpSpPr>
          <a:xfrm>
            <a:off x="11457305" y="6427365"/>
            <a:ext cx="330200" cy="330200"/>
            <a:chOff x="10382885" y="6427365"/>
            <a:chExt cx="330200" cy="330200"/>
          </a:xfrm>
        </p:grpSpPr>
        <p:sp>
          <p:nvSpPr>
            <p:cNvPr id="34" name="î$liḋé">
              <a:extLst>
                <a:ext uri="{FF2B5EF4-FFF2-40B4-BE49-F238E27FC236}">
                  <a16:creationId xmlns:a16="http://schemas.microsoft.com/office/drawing/2014/main" id="{4F608A01-E915-45F7-8424-2E3BCFB8488F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ïś1îḍê">
              <a:extLst>
                <a:ext uri="{FF2B5EF4-FFF2-40B4-BE49-F238E27FC236}">
                  <a16:creationId xmlns:a16="http://schemas.microsoft.com/office/drawing/2014/main" id="{467E0881-3CEA-4017-8536-354D30DFB0CC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8872"/>
              <a:ext cx="186058" cy="167183"/>
            </a:xfrm>
            <a:custGeom>
              <a:avLst/>
              <a:gdLst>
                <a:gd name="connsiteX0" fmla="*/ 51971 w 606580"/>
                <a:gd name="connsiteY0" fmla="*/ 327494 h 545047"/>
                <a:gd name="connsiteX1" fmla="*/ 79174 w 606580"/>
                <a:gd name="connsiteY1" fmla="*/ 349922 h 545047"/>
                <a:gd name="connsiteX2" fmla="*/ 79174 w 606580"/>
                <a:gd name="connsiteY2" fmla="*/ 418134 h 545047"/>
                <a:gd name="connsiteX3" fmla="*/ 51971 w 606580"/>
                <a:gd name="connsiteY3" fmla="*/ 440469 h 545047"/>
                <a:gd name="connsiteX4" fmla="*/ 24861 w 606580"/>
                <a:gd name="connsiteY4" fmla="*/ 418134 h 545047"/>
                <a:gd name="connsiteX5" fmla="*/ 24768 w 606580"/>
                <a:gd name="connsiteY5" fmla="*/ 418134 h 545047"/>
                <a:gd name="connsiteX6" fmla="*/ 24861 w 606580"/>
                <a:gd name="connsiteY6" fmla="*/ 349922 h 545047"/>
                <a:gd name="connsiteX7" fmla="*/ 51971 w 606580"/>
                <a:gd name="connsiteY7" fmla="*/ 327494 h 545047"/>
                <a:gd name="connsiteX8" fmla="*/ 116221 w 606580"/>
                <a:gd name="connsiteY8" fmla="*/ 293975 h 545047"/>
                <a:gd name="connsiteX9" fmla="*/ 286240 w 606580"/>
                <a:gd name="connsiteY9" fmla="*/ 394385 h 545047"/>
                <a:gd name="connsiteX10" fmla="*/ 286704 w 606580"/>
                <a:gd name="connsiteY10" fmla="*/ 394663 h 545047"/>
                <a:gd name="connsiteX11" fmla="*/ 287261 w 606580"/>
                <a:gd name="connsiteY11" fmla="*/ 394942 h 545047"/>
                <a:gd name="connsiteX12" fmla="*/ 303325 w 606580"/>
                <a:gd name="connsiteY12" fmla="*/ 398928 h 545047"/>
                <a:gd name="connsiteX13" fmla="*/ 319389 w 606580"/>
                <a:gd name="connsiteY13" fmla="*/ 394942 h 545047"/>
                <a:gd name="connsiteX14" fmla="*/ 319853 w 606580"/>
                <a:gd name="connsiteY14" fmla="*/ 394663 h 545047"/>
                <a:gd name="connsiteX15" fmla="*/ 320410 w 606580"/>
                <a:gd name="connsiteY15" fmla="*/ 394385 h 545047"/>
                <a:gd name="connsiteX16" fmla="*/ 490429 w 606580"/>
                <a:gd name="connsiteY16" fmla="*/ 293975 h 545047"/>
                <a:gd name="connsiteX17" fmla="*/ 490429 w 606580"/>
                <a:gd name="connsiteY17" fmla="*/ 436571 h 545047"/>
                <a:gd name="connsiteX18" fmla="*/ 303325 w 606580"/>
                <a:gd name="connsiteY18" fmla="*/ 545047 h 545047"/>
                <a:gd name="connsiteX19" fmla="*/ 116221 w 606580"/>
                <a:gd name="connsiteY19" fmla="*/ 436571 h 545047"/>
                <a:gd name="connsiteX20" fmla="*/ 39658 w 606580"/>
                <a:gd name="connsiteY20" fmla="*/ 248672 h 545047"/>
                <a:gd name="connsiteX21" fmla="*/ 64426 w 606580"/>
                <a:gd name="connsiteY21" fmla="*/ 263326 h 545047"/>
                <a:gd name="connsiteX22" fmla="*/ 64426 w 606580"/>
                <a:gd name="connsiteY22" fmla="*/ 304136 h 545047"/>
                <a:gd name="connsiteX23" fmla="*/ 51996 w 606580"/>
                <a:gd name="connsiteY23" fmla="*/ 302745 h 545047"/>
                <a:gd name="connsiteX24" fmla="*/ 39658 w 606580"/>
                <a:gd name="connsiteY24" fmla="*/ 304136 h 545047"/>
                <a:gd name="connsiteX25" fmla="*/ 303336 w 606580"/>
                <a:gd name="connsiteY25" fmla="*/ 0 h 545047"/>
                <a:gd name="connsiteX26" fmla="*/ 307793 w 606580"/>
                <a:gd name="connsiteY26" fmla="*/ 1112 h 545047"/>
                <a:gd name="connsiteX27" fmla="*/ 599431 w 606580"/>
                <a:gd name="connsiteY27" fmla="*/ 173885 h 545047"/>
                <a:gd name="connsiteX28" fmla="*/ 606580 w 606580"/>
                <a:gd name="connsiteY28" fmla="*/ 187325 h 545047"/>
                <a:gd name="connsiteX29" fmla="*/ 599431 w 606580"/>
                <a:gd name="connsiteY29" fmla="*/ 200857 h 545047"/>
                <a:gd name="connsiteX30" fmla="*/ 307793 w 606580"/>
                <a:gd name="connsiteY30" fmla="*/ 373167 h 545047"/>
                <a:gd name="connsiteX31" fmla="*/ 303336 w 606580"/>
                <a:gd name="connsiteY31" fmla="*/ 374279 h 545047"/>
                <a:gd name="connsiteX32" fmla="*/ 298787 w 606580"/>
                <a:gd name="connsiteY32" fmla="*/ 373167 h 545047"/>
                <a:gd name="connsiteX33" fmla="*/ 7149 w 606580"/>
                <a:gd name="connsiteY33" fmla="*/ 200857 h 545047"/>
                <a:gd name="connsiteX34" fmla="*/ 0 w 606580"/>
                <a:gd name="connsiteY34" fmla="*/ 187325 h 545047"/>
                <a:gd name="connsiteX35" fmla="*/ 7149 w 606580"/>
                <a:gd name="connsiteY35" fmla="*/ 173885 h 545047"/>
                <a:gd name="connsiteX36" fmla="*/ 298787 w 606580"/>
                <a:gd name="connsiteY36" fmla="*/ 1112 h 545047"/>
                <a:gd name="connsiteX37" fmla="*/ 303336 w 606580"/>
                <a:gd name="connsiteY37" fmla="*/ 0 h 54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580" h="545047">
                  <a:moveTo>
                    <a:pt x="51971" y="327494"/>
                  </a:moveTo>
                  <a:cubicBezTo>
                    <a:pt x="66826" y="327494"/>
                    <a:pt x="78895" y="337503"/>
                    <a:pt x="79174" y="349922"/>
                  </a:cubicBezTo>
                  <a:lnTo>
                    <a:pt x="79174" y="418134"/>
                  </a:lnTo>
                  <a:cubicBezTo>
                    <a:pt x="78803" y="430552"/>
                    <a:pt x="66826" y="440469"/>
                    <a:pt x="51971" y="440469"/>
                  </a:cubicBezTo>
                  <a:cubicBezTo>
                    <a:pt x="37209" y="440469"/>
                    <a:pt x="25139" y="430552"/>
                    <a:pt x="24861" y="418134"/>
                  </a:cubicBezTo>
                  <a:lnTo>
                    <a:pt x="24768" y="418134"/>
                  </a:lnTo>
                  <a:lnTo>
                    <a:pt x="24861" y="349922"/>
                  </a:lnTo>
                  <a:cubicBezTo>
                    <a:pt x="25047" y="337503"/>
                    <a:pt x="37116" y="327494"/>
                    <a:pt x="51971" y="327494"/>
                  </a:cubicBezTo>
                  <a:close/>
                  <a:moveTo>
                    <a:pt x="116221" y="293975"/>
                  </a:moveTo>
                  <a:lnTo>
                    <a:pt x="286240" y="394385"/>
                  </a:lnTo>
                  <a:lnTo>
                    <a:pt x="286704" y="394663"/>
                  </a:lnTo>
                  <a:lnTo>
                    <a:pt x="287261" y="394942"/>
                  </a:lnTo>
                  <a:cubicBezTo>
                    <a:pt x="292182" y="397538"/>
                    <a:pt x="297754" y="398928"/>
                    <a:pt x="303325" y="398928"/>
                  </a:cubicBezTo>
                  <a:cubicBezTo>
                    <a:pt x="308896" y="398928"/>
                    <a:pt x="314468" y="397538"/>
                    <a:pt x="319389" y="394942"/>
                  </a:cubicBezTo>
                  <a:lnTo>
                    <a:pt x="319853" y="394663"/>
                  </a:lnTo>
                  <a:lnTo>
                    <a:pt x="320410" y="394385"/>
                  </a:lnTo>
                  <a:lnTo>
                    <a:pt x="490429" y="293975"/>
                  </a:lnTo>
                  <a:lnTo>
                    <a:pt x="490429" y="436571"/>
                  </a:lnTo>
                  <a:cubicBezTo>
                    <a:pt x="460251" y="500173"/>
                    <a:pt x="387824" y="545047"/>
                    <a:pt x="303325" y="545047"/>
                  </a:cubicBezTo>
                  <a:cubicBezTo>
                    <a:pt x="218734" y="545047"/>
                    <a:pt x="146399" y="500173"/>
                    <a:pt x="116221" y="436571"/>
                  </a:cubicBezTo>
                  <a:close/>
                  <a:moveTo>
                    <a:pt x="39658" y="248672"/>
                  </a:moveTo>
                  <a:lnTo>
                    <a:pt x="64426" y="263326"/>
                  </a:lnTo>
                  <a:lnTo>
                    <a:pt x="64426" y="304136"/>
                  </a:lnTo>
                  <a:cubicBezTo>
                    <a:pt x="60344" y="303209"/>
                    <a:pt x="56263" y="302745"/>
                    <a:pt x="51996" y="302745"/>
                  </a:cubicBezTo>
                  <a:cubicBezTo>
                    <a:pt x="47821" y="302745"/>
                    <a:pt x="43647" y="303209"/>
                    <a:pt x="39658" y="304136"/>
                  </a:cubicBezTo>
                  <a:close/>
                  <a:moveTo>
                    <a:pt x="303336" y="0"/>
                  </a:moveTo>
                  <a:cubicBezTo>
                    <a:pt x="304915" y="0"/>
                    <a:pt x="306493" y="371"/>
                    <a:pt x="307793" y="1112"/>
                  </a:cubicBezTo>
                  <a:lnTo>
                    <a:pt x="599431" y="173885"/>
                  </a:lnTo>
                  <a:cubicBezTo>
                    <a:pt x="603795" y="176851"/>
                    <a:pt x="606580" y="181763"/>
                    <a:pt x="606580" y="187325"/>
                  </a:cubicBezTo>
                  <a:cubicBezTo>
                    <a:pt x="606580" y="192979"/>
                    <a:pt x="603795" y="197891"/>
                    <a:pt x="599431" y="200857"/>
                  </a:cubicBezTo>
                  <a:lnTo>
                    <a:pt x="307793" y="373167"/>
                  </a:lnTo>
                  <a:cubicBezTo>
                    <a:pt x="306493" y="373816"/>
                    <a:pt x="304915" y="374279"/>
                    <a:pt x="303336" y="374279"/>
                  </a:cubicBezTo>
                  <a:cubicBezTo>
                    <a:pt x="301665" y="374279"/>
                    <a:pt x="300180" y="373816"/>
                    <a:pt x="298787" y="373167"/>
                  </a:cubicBezTo>
                  <a:lnTo>
                    <a:pt x="7149" y="200857"/>
                  </a:lnTo>
                  <a:cubicBezTo>
                    <a:pt x="2878" y="197891"/>
                    <a:pt x="0" y="192979"/>
                    <a:pt x="0" y="187325"/>
                  </a:cubicBezTo>
                  <a:cubicBezTo>
                    <a:pt x="0" y="181763"/>
                    <a:pt x="2878" y="176851"/>
                    <a:pt x="7149" y="173885"/>
                  </a:cubicBezTo>
                  <a:lnTo>
                    <a:pt x="298787" y="1112"/>
                  </a:lnTo>
                  <a:cubicBezTo>
                    <a:pt x="300180" y="371"/>
                    <a:pt x="301665" y="0"/>
                    <a:pt x="303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ḷîḍé">
            <a:extLst>
              <a:ext uri="{FF2B5EF4-FFF2-40B4-BE49-F238E27FC236}">
                <a16:creationId xmlns:a16="http://schemas.microsoft.com/office/drawing/2014/main" id="{E11AB571-7A80-43A1-9856-B56B8569C169}"/>
              </a:ext>
            </a:extLst>
          </p:cNvPr>
          <p:cNvSpPr/>
          <p:nvPr userDrawn="1"/>
        </p:nvSpPr>
        <p:spPr>
          <a:xfrm>
            <a:off x="0" y="567528"/>
            <a:ext cx="12192000" cy="57229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8EDAA8B-CB41-417B-A165-EBBA329E6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9" y="92447"/>
            <a:ext cx="1718860" cy="37866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673D22D-72B8-4CF0-9BCF-70EFE8A40893}"/>
              </a:ext>
            </a:extLst>
          </p:cNvPr>
          <p:cNvGrpSpPr/>
          <p:nvPr userDrawn="1"/>
        </p:nvGrpSpPr>
        <p:grpSpPr>
          <a:xfrm>
            <a:off x="10387490" y="6427365"/>
            <a:ext cx="330200" cy="330200"/>
            <a:chOff x="10382885" y="6427365"/>
            <a:chExt cx="330200" cy="330200"/>
          </a:xfrm>
        </p:grpSpPr>
        <p:sp>
          <p:nvSpPr>
            <p:cNvPr id="9" name="iṩlíḍè">
              <a:extLst>
                <a:ext uri="{FF2B5EF4-FFF2-40B4-BE49-F238E27FC236}">
                  <a16:creationId xmlns:a16="http://schemas.microsoft.com/office/drawing/2014/main" id="{339DF024-D1AE-4141-945E-B84AE08EDDF2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ṩľïdé">
              <a:extLst>
                <a:ext uri="{FF2B5EF4-FFF2-40B4-BE49-F238E27FC236}">
                  <a16:creationId xmlns:a16="http://schemas.microsoft.com/office/drawing/2014/main" id="{4937F8D6-F46A-4953-A717-5AAF2BB1C5B6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11900"/>
              <a:ext cx="186058" cy="161130"/>
            </a:xfrm>
            <a:custGeom>
              <a:avLst/>
              <a:gdLst>
                <a:gd name="connsiteX0" fmla="*/ 249942 w 604110"/>
                <a:gd name="connsiteY0" fmla="*/ 145082 h 523172"/>
                <a:gd name="connsiteX1" fmla="*/ 353179 w 604110"/>
                <a:gd name="connsiteY1" fmla="*/ 145082 h 523172"/>
                <a:gd name="connsiteX2" fmla="*/ 353179 w 604110"/>
                <a:gd name="connsiteY2" fmla="*/ 523172 h 523172"/>
                <a:gd name="connsiteX3" fmla="*/ 249942 w 604110"/>
                <a:gd name="connsiteY3" fmla="*/ 523172 h 523172"/>
                <a:gd name="connsiteX4" fmla="*/ 0 w 604110"/>
                <a:gd name="connsiteY4" fmla="*/ 53700 h 523172"/>
                <a:gd name="connsiteX5" fmla="*/ 227220 w 604110"/>
                <a:gd name="connsiteY5" fmla="*/ 145141 h 523172"/>
                <a:gd name="connsiteX6" fmla="*/ 227220 w 604110"/>
                <a:gd name="connsiteY6" fmla="*/ 523172 h 523172"/>
                <a:gd name="connsiteX7" fmla="*/ 0 w 604110"/>
                <a:gd name="connsiteY7" fmla="*/ 414508 h 523172"/>
                <a:gd name="connsiteX8" fmla="*/ 604110 w 604110"/>
                <a:gd name="connsiteY8" fmla="*/ 49819 h 523172"/>
                <a:gd name="connsiteX9" fmla="*/ 604110 w 604110"/>
                <a:gd name="connsiteY9" fmla="*/ 410805 h 523172"/>
                <a:gd name="connsiteX10" fmla="*/ 376890 w 604110"/>
                <a:gd name="connsiteY10" fmla="*/ 519361 h 523172"/>
                <a:gd name="connsiteX11" fmla="*/ 376890 w 604110"/>
                <a:gd name="connsiteY11" fmla="*/ 141274 h 523172"/>
                <a:gd name="connsiteX12" fmla="*/ 604110 w 604110"/>
                <a:gd name="connsiteY12" fmla="*/ 49819 h 523172"/>
                <a:gd name="connsiteX13" fmla="*/ 76296 w 604110"/>
                <a:gd name="connsiteY13" fmla="*/ 0 h 523172"/>
                <a:gd name="connsiteX14" fmla="*/ 299911 w 604110"/>
                <a:gd name="connsiteY14" fmla="*/ 70898 h 523172"/>
                <a:gd name="connsiteX15" fmla="*/ 523650 w 604110"/>
                <a:gd name="connsiteY15" fmla="*/ 0 h 523172"/>
                <a:gd name="connsiteX16" fmla="*/ 563111 w 604110"/>
                <a:gd name="connsiteY16" fmla="*/ 29376 h 523172"/>
                <a:gd name="connsiteX17" fmla="*/ 353147 w 604110"/>
                <a:gd name="connsiteY17" fmla="*/ 119114 h 523172"/>
                <a:gd name="connsiteX18" fmla="*/ 301524 w 604110"/>
                <a:gd name="connsiteY18" fmla="*/ 119114 h 523172"/>
                <a:gd name="connsiteX19" fmla="*/ 298422 w 604110"/>
                <a:gd name="connsiteY19" fmla="*/ 119114 h 523172"/>
                <a:gd name="connsiteX20" fmla="*/ 246675 w 604110"/>
                <a:gd name="connsiteY20" fmla="*/ 119114 h 523172"/>
                <a:gd name="connsiteX21" fmla="*/ 36835 w 604110"/>
                <a:gd name="connsiteY21" fmla="*/ 29376 h 52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4110" h="523172">
                  <a:moveTo>
                    <a:pt x="249942" y="145082"/>
                  </a:moveTo>
                  <a:lnTo>
                    <a:pt x="353179" y="145082"/>
                  </a:lnTo>
                  <a:lnTo>
                    <a:pt x="353179" y="523172"/>
                  </a:lnTo>
                  <a:lnTo>
                    <a:pt x="249942" y="523172"/>
                  </a:lnTo>
                  <a:close/>
                  <a:moveTo>
                    <a:pt x="0" y="53700"/>
                  </a:moveTo>
                  <a:cubicBezTo>
                    <a:pt x="0" y="53700"/>
                    <a:pt x="167282" y="63241"/>
                    <a:pt x="227220" y="145141"/>
                  </a:cubicBezTo>
                  <a:lnTo>
                    <a:pt x="227220" y="523172"/>
                  </a:lnTo>
                  <a:cubicBezTo>
                    <a:pt x="227220" y="523172"/>
                    <a:pt x="206496" y="414508"/>
                    <a:pt x="0" y="414508"/>
                  </a:cubicBezTo>
                  <a:close/>
                  <a:moveTo>
                    <a:pt x="604110" y="49819"/>
                  </a:moveTo>
                  <a:lnTo>
                    <a:pt x="604110" y="410805"/>
                  </a:lnTo>
                  <a:cubicBezTo>
                    <a:pt x="397614" y="410805"/>
                    <a:pt x="376890" y="519361"/>
                    <a:pt x="376890" y="519361"/>
                  </a:cubicBezTo>
                  <a:lnTo>
                    <a:pt x="376890" y="141274"/>
                  </a:lnTo>
                  <a:cubicBezTo>
                    <a:pt x="436828" y="59485"/>
                    <a:pt x="604110" y="49819"/>
                    <a:pt x="604110" y="49819"/>
                  </a:cubicBezTo>
                  <a:close/>
                  <a:moveTo>
                    <a:pt x="76296" y="0"/>
                  </a:moveTo>
                  <a:cubicBezTo>
                    <a:pt x="76296" y="0"/>
                    <a:pt x="263304" y="27145"/>
                    <a:pt x="299911" y="70898"/>
                  </a:cubicBezTo>
                  <a:cubicBezTo>
                    <a:pt x="336642" y="27145"/>
                    <a:pt x="523650" y="0"/>
                    <a:pt x="523650" y="0"/>
                  </a:cubicBezTo>
                  <a:lnTo>
                    <a:pt x="563111" y="29376"/>
                  </a:lnTo>
                  <a:cubicBezTo>
                    <a:pt x="341110" y="82054"/>
                    <a:pt x="353147" y="119114"/>
                    <a:pt x="353147" y="119114"/>
                  </a:cubicBezTo>
                  <a:lnTo>
                    <a:pt x="301524" y="119114"/>
                  </a:lnTo>
                  <a:lnTo>
                    <a:pt x="298422" y="119114"/>
                  </a:lnTo>
                  <a:lnTo>
                    <a:pt x="246675" y="119114"/>
                  </a:lnTo>
                  <a:cubicBezTo>
                    <a:pt x="246675" y="119114"/>
                    <a:pt x="258712" y="82054"/>
                    <a:pt x="36835" y="293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C2835A0E-1DB2-4D9C-B3E0-2D789A4395B1}"/>
              </a:ext>
            </a:extLst>
          </p:cNvPr>
          <p:cNvGrpSpPr/>
          <p:nvPr userDrawn="1"/>
        </p:nvGrpSpPr>
        <p:grpSpPr>
          <a:xfrm>
            <a:off x="10922397" y="6427365"/>
            <a:ext cx="330200" cy="330200"/>
            <a:chOff x="10382885" y="6427365"/>
            <a:chExt cx="330200" cy="330200"/>
          </a:xfrm>
        </p:grpSpPr>
        <p:sp>
          <p:nvSpPr>
            <p:cNvPr id="12" name="ïsḷîḑe">
              <a:extLst>
                <a:ext uri="{FF2B5EF4-FFF2-40B4-BE49-F238E27FC236}">
                  <a16:creationId xmlns:a16="http://schemas.microsoft.com/office/drawing/2014/main" id="{CCF138D6-934C-4DBB-A74E-A097AA032DF6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îşľîḑe">
              <a:extLst>
                <a:ext uri="{FF2B5EF4-FFF2-40B4-BE49-F238E27FC236}">
                  <a16:creationId xmlns:a16="http://schemas.microsoft.com/office/drawing/2014/main" id="{90112E4E-F9B6-4A90-BB6C-AA4FE12A7AE6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0173"/>
              <a:ext cx="186058" cy="184580"/>
            </a:xfrm>
            <a:custGeom>
              <a:avLst/>
              <a:gdLst>
                <a:gd name="connsiteX0" fmla="*/ 195338 w 599642"/>
                <a:gd name="connsiteY0" fmla="*/ 262308 h 594880"/>
                <a:gd name="connsiteX1" fmla="*/ 276686 w 599642"/>
                <a:gd name="connsiteY1" fmla="*/ 312903 h 594880"/>
                <a:gd name="connsiteX2" fmla="*/ 331233 w 599642"/>
                <a:gd name="connsiteY2" fmla="*/ 386007 h 594880"/>
                <a:gd name="connsiteX3" fmla="*/ 336974 w 599642"/>
                <a:gd name="connsiteY3" fmla="*/ 429009 h 594880"/>
                <a:gd name="connsiteX4" fmla="*/ 180513 w 599642"/>
                <a:gd name="connsiteY4" fmla="*/ 583818 h 594880"/>
                <a:gd name="connsiteX5" fmla="*/ 48454 w 599642"/>
                <a:gd name="connsiteY5" fmla="*/ 545116 h 594880"/>
                <a:gd name="connsiteX6" fmla="*/ 1085 w 599642"/>
                <a:gd name="connsiteY6" fmla="*/ 434743 h 594880"/>
                <a:gd name="connsiteX7" fmla="*/ 125967 w 599642"/>
                <a:gd name="connsiteY7" fmla="*/ 467711 h 594880"/>
                <a:gd name="connsiteX8" fmla="*/ 163288 w 599642"/>
                <a:gd name="connsiteY8" fmla="*/ 535082 h 594880"/>
                <a:gd name="connsiteX9" fmla="*/ 153240 w 599642"/>
                <a:gd name="connsiteY9" fmla="*/ 542249 h 594880"/>
                <a:gd name="connsiteX10" fmla="*/ 71421 w 599642"/>
                <a:gd name="connsiteY10" fmla="*/ 490646 h 594880"/>
                <a:gd name="connsiteX11" fmla="*/ 49889 w 599642"/>
                <a:gd name="connsiteY11" fmla="*/ 506414 h 594880"/>
                <a:gd name="connsiteX12" fmla="*/ 148934 w 599642"/>
                <a:gd name="connsiteY12" fmla="*/ 569484 h 594880"/>
                <a:gd name="connsiteX13" fmla="*/ 157546 w 599642"/>
                <a:gd name="connsiteY13" fmla="*/ 568050 h 594880"/>
                <a:gd name="connsiteX14" fmla="*/ 189125 w 599642"/>
                <a:gd name="connsiteY14" fmla="*/ 543682 h 594880"/>
                <a:gd name="connsiteX15" fmla="*/ 146063 w 599642"/>
                <a:gd name="connsiteY15" fmla="*/ 449077 h 594880"/>
                <a:gd name="connsiteX16" fmla="*/ 21181 w 599642"/>
                <a:gd name="connsiteY16" fmla="*/ 403208 h 594880"/>
                <a:gd name="connsiteX17" fmla="*/ 19745 w 599642"/>
                <a:gd name="connsiteY17" fmla="*/ 403208 h 594880"/>
                <a:gd name="connsiteX18" fmla="*/ 160417 w 599642"/>
                <a:gd name="connsiteY18" fmla="*/ 264167 h 594880"/>
                <a:gd name="connsiteX19" fmla="*/ 195338 w 599642"/>
                <a:gd name="connsiteY19" fmla="*/ 262308 h 594880"/>
                <a:gd name="connsiteX20" fmla="*/ 280977 w 599642"/>
                <a:gd name="connsiteY20" fmla="*/ 145175 h 594880"/>
                <a:gd name="connsiteX21" fmla="*/ 291028 w 599642"/>
                <a:gd name="connsiteY21" fmla="*/ 148043 h 594880"/>
                <a:gd name="connsiteX22" fmla="*/ 384351 w 599642"/>
                <a:gd name="connsiteY22" fmla="*/ 212564 h 594880"/>
                <a:gd name="connsiteX23" fmla="*/ 444653 w 599642"/>
                <a:gd name="connsiteY23" fmla="*/ 324401 h 594880"/>
                <a:gd name="connsiteX24" fmla="*/ 440346 w 599642"/>
                <a:gd name="connsiteY24" fmla="*/ 358812 h 594880"/>
                <a:gd name="connsiteX25" fmla="*/ 467625 w 599642"/>
                <a:gd name="connsiteY25" fmla="*/ 363113 h 594880"/>
                <a:gd name="connsiteX26" fmla="*/ 562385 w 599642"/>
                <a:gd name="connsiteY26" fmla="*/ 482119 h 594880"/>
                <a:gd name="connsiteX27" fmla="*/ 509262 w 599642"/>
                <a:gd name="connsiteY27" fmla="*/ 507928 h 594880"/>
                <a:gd name="connsiteX28" fmla="*/ 453267 w 599642"/>
                <a:gd name="connsiteY28" fmla="*/ 393223 h 594880"/>
                <a:gd name="connsiteX29" fmla="*/ 434603 w 599642"/>
                <a:gd name="connsiteY29" fmla="*/ 383187 h 594880"/>
                <a:gd name="connsiteX30" fmla="*/ 446089 w 599642"/>
                <a:gd name="connsiteY30" fmla="*/ 400392 h 594880"/>
                <a:gd name="connsiteX31" fmla="*/ 417374 w 599642"/>
                <a:gd name="connsiteY31" fmla="*/ 550942 h 594880"/>
                <a:gd name="connsiteX32" fmla="*/ 364251 w 599642"/>
                <a:gd name="connsiteY32" fmla="*/ 528001 h 594880"/>
                <a:gd name="connsiteX33" fmla="*/ 414502 w 599642"/>
                <a:gd name="connsiteY33" fmla="*/ 430502 h 594880"/>
                <a:gd name="connsiteX34" fmla="*/ 413066 w 599642"/>
                <a:gd name="connsiteY34" fmla="*/ 400392 h 594880"/>
                <a:gd name="connsiteX35" fmla="*/ 405888 w 599642"/>
                <a:gd name="connsiteY35" fmla="*/ 401826 h 594880"/>
                <a:gd name="connsiteX36" fmla="*/ 355636 w 599642"/>
                <a:gd name="connsiteY36" fmla="*/ 450576 h 594880"/>
                <a:gd name="connsiteX37" fmla="*/ 364251 w 599642"/>
                <a:gd name="connsiteY37" fmla="*/ 403260 h 594880"/>
                <a:gd name="connsiteX38" fmla="*/ 354201 w 599642"/>
                <a:gd name="connsiteY38" fmla="*/ 374584 h 594880"/>
                <a:gd name="connsiteX39" fmla="*/ 296771 w 599642"/>
                <a:gd name="connsiteY39" fmla="*/ 294291 h 594880"/>
                <a:gd name="connsiteX40" fmla="*/ 190525 w 599642"/>
                <a:gd name="connsiteY40" fmla="*/ 234071 h 594880"/>
                <a:gd name="connsiteX41" fmla="*/ 441820 w 599642"/>
                <a:gd name="connsiteY41" fmla="*/ 783 h 594880"/>
                <a:gd name="connsiteX42" fmla="*/ 550831 w 599642"/>
                <a:gd name="connsiteY42" fmla="*/ 49171 h 594880"/>
                <a:gd name="connsiteX43" fmla="*/ 585283 w 599642"/>
                <a:gd name="connsiteY43" fmla="*/ 185374 h 594880"/>
                <a:gd name="connsiteX44" fmla="*/ 467570 w 599642"/>
                <a:gd name="connsiteY44" fmla="*/ 301505 h 594880"/>
                <a:gd name="connsiteX45" fmla="*/ 404407 w 599642"/>
                <a:gd name="connsiteY45" fmla="*/ 193976 h 594880"/>
                <a:gd name="connsiteX46" fmla="*/ 302484 w 599642"/>
                <a:gd name="connsiteY46" fmla="*/ 123724 h 594880"/>
                <a:gd name="connsiteX47" fmla="*/ 415891 w 599642"/>
                <a:gd name="connsiteY47" fmla="*/ 13328 h 594880"/>
                <a:gd name="connsiteX48" fmla="*/ 441820 w 599642"/>
                <a:gd name="connsiteY48" fmla="*/ 783 h 59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99642" h="594880">
                  <a:moveTo>
                    <a:pt x="195338" y="262308"/>
                  </a:moveTo>
                  <a:cubicBezTo>
                    <a:pt x="230125" y="269094"/>
                    <a:pt x="262691" y="297852"/>
                    <a:pt x="276686" y="312903"/>
                  </a:cubicBezTo>
                  <a:cubicBezTo>
                    <a:pt x="298218" y="334404"/>
                    <a:pt x="318314" y="361639"/>
                    <a:pt x="331233" y="386007"/>
                  </a:cubicBezTo>
                  <a:cubicBezTo>
                    <a:pt x="342716" y="408941"/>
                    <a:pt x="339845" y="423276"/>
                    <a:pt x="336974" y="429009"/>
                  </a:cubicBezTo>
                  <a:lnTo>
                    <a:pt x="180513" y="583818"/>
                  </a:lnTo>
                  <a:cubicBezTo>
                    <a:pt x="151804" y="608186"/>
                    <a:pt x="92952" y="590985"/>
                    <a:pt x="48454" y="545116"/>
                  </a:cubicBezTo>
                  <a:cubicBezTo>
                    <a:pt x="12568" y="509280"/>
                    <a:pt x="-4657" y="466278"/>
                    <a:pt x="1085" y="434743"/>
                  </a:cubicBezTo>
                  <a:cubicBezTo>
                    <a:pt x="19745" y="427576"/>
                    <a:pt x="72856" y="413242"/>
                    <a:pt x="125967" y="467711"/>
                  </a:cubicBezTo>
                  <a:cubicBezTo>
                    <a:pt x="158982" y="500680"/>
                    <a:pt x="167594" y="525048"/>
                    <a:pt x="163288" y="535082"/>
                  </a:cubicBezTo>
                  <a:cubicBezTo>
                    <a:pt x="163288" y="536515"/>
                    <a:pt x="161852" y="540816"/>
                    <a:pt x="153240" y="542249"/>
                  </a:cubicBezTo>
                  <a:cubicBezTo>
                    <a:pt x="134579" y="545116"/>
                    <a:pt x="100129" y="527915"/>
                    <a:pt x="71421" y="490646"/>
                  </a:cubicBezTo>
                  <a:lnTo>
                    <a:pt x="49889" y="506414"/>
                  </a:lnTo>
                  <a:cubicBezTo>
                    <a:pt x="85775" y="553716"/>
                    <a:pt x="123096" y="569484"/>
                    <a:pt x="148934" y="569484"/>
                  </a:cubicBezTo>
                  <a:cubicBezTo>
                    <a:pt x="151804" y="569484"/>
                    <a:pt x="154675" y="569484"/>
                    <a:pt x="157546" y="568050"/>
                  </a:cubicBezTo>
                  <a:cubicBezTo>
                    <a:pt x="173336" y="566617"/>
                    <a:pt x="184819" y="556583"/>
                    <a:pt x="189125" y="543682"/>
                  </a:cubicBezTo>
                  <a:cubicBezTo>
                    <a:pt x="197738" y="519314"/>
                    <a:pt x="181948" y="484912"/>
                    <a:pt x="146063" y="449077"/>
                  </a:cubicBezTo>
                  <a:cubicBezTo>
                    <a:pt x="100129" y="403208"/>
                    <a:pt x="54195" y="398908"/>
                    <a:pt x="21181" y="403208"/>
                  </a:cubicBezTo>
                  <a:cubicBezTo>
                    <a:pt x="21181" y="403208"/>
                    <a:pt x="19745" y="403208"/>
                    <a:pt x="19745" y="403208"/>
                  </a:cubicBezTo>
                  <a:lnTo>
                    <a:pt x="160417" y="264167"/>
                  </a:lnTo>
                  <a:cubicBezTo>
                    <a:pt x="171901" y="260225"/>
                    <a:pt x="183743" y="260046"/>
                    <a:pt x="195338" y="262308"/>
                  </a:cubicBezTo>
                  <a:close/>
                  <a:moveTo>
                    <a:pt x="280977" y="145175"/>
                  </a:moveTo>
                  <a:cubicBezTo>
                    <a:pt x="283849" y="146609"/>
                    <a:pt x="288156" y="146609"/>
                    <a:pt x="291028" y="148043"/>
                  </a:cubicBezTo>
                  <a:cubicBezTo>
                    <a:pt x="322614" y="160947"/>
                    <a:pt x="355636" y="183888"/>
                    <a:pt x="384351" y="212564"/>
                  </a:cubicBezTo>
                  <a:cubicBezTo>
                    <a:pt x="417374" y="245541"/>
                    <a:pt x="441781" y="284254"/>
                    <a:pt x="444653" y="324401"/>
                  </a:cubicBezTo>
                  <a:cubicBezTo>
                    <a:pt x="444653" y="335871"/>
                    <a:pt x="444653" y="347342"/>
                    <a:pt x="440346" y="358812"/>
                  </a:cubicBezTo>
                  <a:cubicBezTo>
                    <a:pt x="443217" y="358812"/>
                    <a:pt x="453267" y="360246"/>
                    <a:pt x="467625" y="363113"/>
                  </a:cubicBezTo>
                  <a:cubicBezTo>
                    <a:pt x="503519" y="371716"/>
                    <a:pt x="565256" y="398959"/>
                    <a:pt x="562385" y="482119"/>
                  </a:cubicBezTo>
                  <a:lnTo>
                    <a:pt x="509262" y="507928"/>
                  </a:lnTo>
                  <a:cubicBezTo>
                    <a:pt x="509262" y="507928"/>
                    <a:pt x="506390" y="430502"/>
                    <a:pt x="453267" y="393223"/>
                  </a:cubicBezTo>
                  <a:cubicBezTo>
                    <a:pt x="447524" y="388922"/>
                    <a:pt x="441781" y="386054"/>
                    <a:pt x="434603" y="383187"/>
                  </a:cubicBezTo>
                  <a:cubicBezTo>
                    <a:pt x="437474" y="387488"/>
                    <a:pt x="441781" y="393223"/>
                    <a:pt x="446089" y="400392"/>
                  </a:cubicBezTo>
                  <a:cubicBezTo>
                    <a:pt x="463318" y="433370"/>
                    <a:pt x="484854" y="497891"/>
                    <a:pt x="417374" y="550942"/>
                  </a:cubicBezTo>
                  <a:lnTo>
                    <a:pt x="364251" y="528001"/>
                  </a:lnTo>
                  <a:cubicBezTo>
                    <a:pt x="364251" y="528001"/>
                    <a:pt x="410195" y="486421"/>
                    <a:pt x="414502" y="430502"/>
                  </a:cubicBezTo>
                  <a:cubicBezTo>
                    <a:pt x="415938" y="420466"/>
                    <a:pt x="414502" y="410429"/>
                    <a:pt x="413066" y="400392"/>
                  </a:cubicBezTo>
                  <a:cubicBezTo>
                    <a:pt x="410195" y="400392"/>
                    <a:pt x="408759" y="400392"/>
                    <a:pt x="405888" y="401826"/>
                  </a:cubicBezTo>
                  <a:lnTo>
                    <a:pt x="355636" y="450576"/>
                  </a:lnTo>
                  <a:cubicBezTo>
                    <a:pt x="355636" y="450576"/>
                    <a:pt x="371430" y="434804"/>
                    <a:pt x="364251" y="403260"/>
                  </a:cubicBezTo>
                  <a:cubicBezTo>
                    <a:pt x="362815" y="394657"/>
                    <a:pt x="359944" y="384621"/>
                    <a:pt x="354201" y="374584"/>
                  </a:cubicBezTo>
                  <a:cubicBezTo>
                    <a:pt x="341279" y="347342"/>
                    <a:pt x="321178" y="318666"/>
                    <a:pt x="296771" y="294291"/>
                  </a:cubicBezTo>
                  <a:cubicBezTo>
                    <a:pt x="265184" y="262747"/>
                    <a:pt x="227855" y="238372"/>
                    <a:pt x="190525" y="234071"/>
                  </a:cubicBezTo>
                  <a:close/>
                  <a:moveTo>
                    <a:pt x="441820" y="783"/>
                  </a:moveTo>
                  <a:cubicBezTo>
                    <a:pt x="472505" y="-4056"/>
                    <a:pt x="515301" y="13686"/>
                    <a:pt x="550831" y="49171"/>
                  </a:cubicBezTo>
                  <a:cubicBezTo>
                    <a:pt x="598203" y="96483"/>
                    <a:pt x="613994" y="158133"/>
                    <a:pt x="585283" y="185374"/>
                  </a:cubicBezTo>
                  <a:cubicBezTo>
                    <a:pt x="585283" y="185374"/>
                    <a:pt x="467570" y="301505"/>
                    <a:pt x="467570" y="301505"/>
                  </a:cubicBezTo>
                  <a:cubicBezTo>
                    <a:pt x="460392" y="265662"/>
                    <a:pt x="438859" y="228385"/>
                    <a:pt x="404407" y="193976"/>
                  </a:cubicBezTo>
                  <a:cubicBezTo>
                    <a:pt x="374261" y="162434"/>
                    <a:pt x="336937" y="138061"/>
                    <a:pt x="302484" y="123724"/>
                  </a:cubicBezTo>
                  <a:cubicBezTo>
                    <a:pt x="302484" y="123724"/>
                    <a:pt x="414455" y="13328"/>
                    <a:pt x="415891" y="13328"/>
                  </a:cubicBezTo>
                  <a:cubicBezTo>
                    <a:pt x="422710" y="6517"/>
                    <a:pt x="431592" y="2396"/>
                    <a:pt x="441820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D3199D6-B485-40E0-9B16-B0FB91EE4758}"/>
              </a:ext>
            </a:extLst>
          </p:cNvPr>
          <p:cNvGrpSpPr/>
          <p:nvPr userDrawn="1"/>
        </p:nvGrpSpPr>
        <p:grpSpPr>
          <a:xfrm>
            <a:off x="11457305" y="6427365"/>
            <a:ext cx="330200" cy="330200"/>
            <a:chOff x="10382885" y="6427365"/>
            <a:chExt cx="330200" cy="330200"/>
          </a:xfrm>
        </p:grpSpPr>
        <p:sp>
          <p:nvSpPr>
            <p:cNvPr id="15" name="is1idé">
              <a:extLst>
                <a:ext uri="{FF2B5EF4-FFF2-40B4-BE49-F238E27FC236}">
                  <a16:creationId xmlns:a16="http://schemas.microsoft.com/office/drawing/2014/main" id="{BE4D203B-E30D-49EF-A3DD-D1960DFE2BBB}"/>
                </a:ext>
              </a:extLst>
            </p:cNvPr>
            <p:cNvSpPr/>
            <p:nvPr userDrawn="1"/>
          </p:nvSpPr>
          <p:spPr>
            <a:xfrm>
              <a:off x="10382885" y="6427365"/>
              <a:ext cx="330200" cy="330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iṥḻîďé">
              <a:extLst>
                <a:ext uri="{FF2B5EF4-FFF2-40B4-BE49-F238E27FC236}">
                  <a16:creationId xmlns:a16="http://schemas.microsoft.com/office/drawing/2014/main" id="{506791BE-607C-4784-9842-125EEED70E54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0454956" y="6508872"/>
              <a:ext cx="186058" cy="167183"/>
            </a:xfrm>
            <a:custGeom>
              <a:avLst/>
              <a:gdLst>
                <a:gd name="connsiteX0" fmla="*/ 51971 w 606580"/>
                <a:gd name="connsiteY0" fmla="*/ 327494 h 545047"/>
                <a:gd name="connsiteX1" fmla="*/ 79174 w 606580"/>
                <a:gd name="connsiteY1" fmla="*/ 349922 h 545047"/>
                <a:gd name="connsiteX2" fmla="*/ 79174 w 606580"/>
                <a:gd name="connsiteY2" fmla="*/ 418134 h 545047"/>
                <a:gd name="connsiteX3" fmla="*/ 51971 w 606580"/>
                <a:gd name="connsiteY3" fmla="*/ 440469 h 545047"/>
                <a:gd name="connsiteX4" fmla="*/ 24861 w 606580"/>
                <a:gd name="connsiteY4" fmla="*/ 418134 h 545047"/>
                <a:gd name="connsiteX5" fmla="*/ 24768 w 606580"/>
                <a:gd name="connsiteY5" fmla="*/ 418134 h 545047"/>
                <a:gd name="connsiteX6" fmla="*/ 24861 w 606580"/>
                <a:gd name="connsiteY6" fmla="*/ 349922 h 545047"/>
                <a:gd name="connsiteX7" fmla="*/ 51971 w 606580"/>
                <a:gd name="connsiteY7" fmla="*/ 327494 h 545047"/>
                <a:gd name="connsiteX8" fmla="*/ 116221 w 606580"/>
                <a:gd name="connsiteY8" fmla="*/ 293975 h 545047"/>
                <a:gd name="connsiteX9" fmla="*/ 286240 w 606580"/>
                <a:gd name="connsiteY9" fmla="*/ 394385 h 545047"/>
                <a:gd name="connsiteX10" fmla="*/ 286704 w 606580"/>
                <a:gd name="connsiteY10" fmla="*/ 394663 h 545047"/>
                <a:gd name="connsiteX11" fmla="*/ 287261 w 606580"/>
                <a:gd name="connsiteY11" fmla="*/ 394942 h 545047"/>
                <a:gd name="connsiteX12" fmla="*/ 303325 w 606580"/>
                <a:gd name="connsiteY12" fmla="*/ 398928 h 545047"/>
                <a:gd name="connsiteX13" fmla="*/ 319389 w 606580"/>
                <a:gd name="connsiteY13" fmla="*/ 394942 h 545047"/>
                <a:gd name="connsiteX14" fmla="*/ 319853 w 606580"/>
                <a:gd name="connsiteY14" fmla="*/ 394663 h 545047"/>
                <a:gd name="connsiteX15" fmla="*/ 320410 w 606580"/>
                <a:gd name="connsiteY15" fmla="*/ 394385 h 545047"/>
                <a:gd name="connsiteX16" fmla="*/ 490429 w 606580"/>
                <a:gd name="connsiteY16" fmla="*/ 293975 h 545047"/>
                <a:gd name="connsiteX17" fmla="*/ 490429 w 606580"/>
                <a:gd name="connsiteY17" fmla="*/ 436571 h 545047"/>
                <a:gd name="connsiteX18" fmla="*/ 303325 w 606580"/>
                <a:gd name="connsiteY18" fmla="*/ 545047 h 545047"/>
                <a:gd name="connsiteX19" fmla="*/ 116221 w 606580"/>
                <a:gd name="connsiteY19" fmla="*/ 436571 h 545047"/>
                <a:gd name="connsiteX20" fmla="*/ 39658 w 606580"/>
                <a:gd name="connsiteY20" fmla="*/ 248672 h 545047"/>
                <a:gd name="connsiteX21" fmla="*/ 64426 w 606580"/>
                <a:gd name="connsiteY21" fmla="*/ 263326 h 545047"/>
                <a:gd name="connsiteX22" fmla="*/ 64426 w 606580"/>
                <a:gd name="connsiteY22" fmla="*/ 304136 h 545047"/>
                <a:gd name="connsiteX23" fmla="*/ 51996 w 606580"/>
                <a:gd name="connsiteY23" fmla="*/ 302745 h 545047"/>
                <a:gd name="connsiteX24" fmla="*/ 39658 w 606580"/>
                <a:gd name="connsiteY24" fmla="*/ 304136 h 545047"/>
                <a:gd name="connsiteX25" fmla="*/ 303336 w 606580"/>
                <a:gd name="connsiteY25" fmla="*/ 0 h 545047"/>
                <a:gd name="connsiteX26" fmla="*/ 307793 w 606580"/>
                <a:gd name="connsiteY26" fmla="*/ 1112 h 545047"/>
                <a:gd name="connsiteX27" fmla="*/ 599431 w 606580"/>
                <a:gd name="connsiteY27" fmla="*/ 173885 h 545047"/>
                <a:gd name="connsiteX28" fmla="*/ 606580 w 606580"/>
                <a:gd name="connsiteY28" fmla="*/ 187325 h 545047"/>
                <a:gd name="connsiteX29" fmla="*/ 599431 w 606580"/>
                <a:gd name="connsiteY29" fmla="*/ 200857 h 545047"/>
                <a:gd name="connsiteX30" fmla="*/ 307793 w 606580"/>
                <a:gd name="connsiteY30" fmla="*/ 373167 h 545047"/>
                <a:gd name="connsiteX31" fmla="*/ 303336 w 606580"/>
                <a:gd name="connsiteY31" fmla="*/ 374279 h 545047"/>
                <a:gd name="connsiteX32" fmla="*/ 298787 w 606580"/>
                <a:gd name="connsiteY32" fmla="*/ 373167 h 545047"/>
                <a:gd name="connsiteX33" fmla="*/ 7149 w 606580"/>
                <a:gd name="connsiteY33" fmla="*/ 200857 h 545047"/>
                <a:gd name="connsiteX34" fmla="*/ 0 w 606580"/>
                <a:gd name="connsiteY34" fmla="*/ 187325 h 545047"/>
                <a:gd name="connsiteX35" fmla="*/ 7149 w 606580"/>
                <a:gd name="connsiteY35" fmla="*/ 173885 h 545047"/>
                <a:gd name="connsiteX36" fmla="*/ 298787 w 606580"/>
                <a:gd name="connsiteY36" fmla="*/ 1112 h 545047"/>
                <a:gd name="connsiteX37" fmla="*/ 303336 w 606580"/>
                <a:gd name="connsiteY37" fmla="*/ 0 h 54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580" h="545047">
                  <a:moveTo>
                    <a:pt x="51971" y="327494"/>
                  </a:moveTo>
                  <a:cubicBezTo>
                    <a:pt x="66826" y="327494"/>
                    <a:pt x="78895" y="337503"/>
                    <a:pt x="79174" y="349922"/>
                  </a:cubicBezTo>
                  <a:lnTo>
                    <a:pt x="79174" y="418134"/>
                  </a:lnTo>
                  <a:cubicBezTo>
                    <a:pt x="78803" y="430552"/>
                    <a:pt x="66826" y="440469"/>
                    <a:pt x="51971" y="440469"/>
                  </a:cubicBezTo>
                  <a:cubicBezTo>
                    <a:pt x="37209" y="440469"/>
                    <a:pt x="25139" y="430552"/>
                    <a:pt x="24861" y="418134"/>
                  </a:cubicBezTo>
                  <a:lnTo>
                    <a:pt x="24768" y="418134"/>
                  </a:lnTo>
                  <a:lnTo>
                    <a:pt x="24861" y="349922"/>
                  </a:lnTo>
                  <a:cubicBezTo>
                    <a:pt x="25047" y="337503"/>
                    <a:pt x="37116" y="327494"/>
                    <a:pt x="51971" y="327494"/>
                  </a:cubicBezTo>
                  <a:close/>
                  <a:moveTo>
                    <a:pt x="116221" y="293975"/>
                  </a:moveTo>
                  <a:lnTo>
                    <a:pt x="286240" y="394385"/>
                  </a:lnTo>
                  <a:lnTo>
                    <a:pt x="286704" y="394663"/>
                  </a:lnTo>
                  <a:lnTo>
                    <a:pt x="287261" y="394942"/>
                  </a:lnTo>
                  <a:cubicBezTo>
                    <a:pt x="292182" y="397538"/>
                    <a:pt x="297754" y="398928"/>
                    <a:pt x="303325" y="398928"/>
                  </a:cubicBezTo>
                  <a:cubicBezTo>
                    <a:pt x="308896" y="398928"/>
                    <a:pt x="314468" y="397538"/>
                    <a:pt x="319389" y="394942"/>
                  </a:cubicBezTo>
                  <a:lnTo>
                    <a:pt x="319853" y="394663"/>
                  </a:lnTo>
                  <a:lnTo>
                    <a:pt x="320410" y="394385"/>
                  </a:lnTo>
                  <a:lnTo>
                    <a:pt x="490429" y="293975"/>
                  </a:lnTo>
                  <a:lnTo>
                    <a:pt x="490429" y="436571"/>
                  </a:lnTo>
                  <a:cubicBezTo>
                    <a:pt x="460251" y="500173"/>
                    <a:pt x="387824" y="545047"/>
                    <a:pt x="303325" y="545047"/>
                  </a:cubicBezTo>
                  <a:cubicBezTo>
                    <a:pt x="218734" y="545047"/>
                    <a:pt x="146399" y="500173"/>
                    <a:pt x="116221" y="436571"/>
                  </a:cubicBezTo>
                  <a:close/>
                  <a:moveTo>
                    <a:pt x="39658" y="248672"/>
                  </a:moveTo>
                  <a:lnTo>
                    <a:pt x="64426" y="263326"/>
                  </a:lnTo>
                  <a:lnTo>
                    <a:pt x="64426" y="304136"/>
                  </a:lnTo>
                  <a:cubicBezTo>
                    <a:pt x="60344" y="303209"/>
                    <a:pt x="56263" y="302745"/>
                    <a:pt x="51996" y="302745"/>
                  </a:cubicBezTo>
                  <a:cubicBezTo>
                    <a:pt x="47821" y="302745"/>
                    <a:pt x="43647" y="303209"/>
                    <a:pt x="39658" y="304136"/>
                  </a:cubicBezTo>
                  <a:close/>
                  <a:moveTo>
                    <a:pt x="303336" y="0"/>
                  </a:moveTo>
                  <a:cubicBezTo>
                    <a:pt x="304915" y="0"/>
                    <a:pt x="306493" y="371"/>
                    <a:pt x="307793" y="1112"/>
                  </a:cubicBezTo>
                  <a:lnTo>
                    <a:pt x="599431" y="173885"/>
                  </a:lnTo>
                  <a:cubicBezTo>
                    <a:pt x="603795" y="176851"/>
                    <a:pt x="606580" y="181763"/>
                    <a:pt x="606580" y="187325"/>
                  </a:cubicBezTo>
                  <a:cubicBezTo>
                    <a:pt x="606580" y="192979"/>
                    <a:pt x="603795" y="197891"/>
                    <a:pt x="599431" y="200857"/>
                  </a:cubicBezTo>
                  <a:lnTo>
                    <a:pt x="307793" y="373167"/>
                  </a:lnTo>
                  <a:cubicBezTo>
                    <a:pt x="306493" y="373816"/>
                    <a:pt x="304915" y="374279"/>
                    <a:pt x="303336" y="374279"/>
                  </a:cubicBezTo>
                  <a:cubicBezTo>
                    <a:pt x="301665" y="374279"/>
                    <a:pt x="300180" y="373816"/>
                    <a:pt x="298787" y="373167"/>
                  </a:cubicBezTo>
                  <a:lnTo>
                    <a:pt x="7149" y="200857"/>
                  </a:lnTo>
                  <a:cubicBezTo>
                    <a:pt x="2878" y="197891"/>
                    <a:pt x="0" y="192979"/>
                    <a:pt x="0" y="187325"/>
                  </a:cubicBezTo>
                  <a:cubicBezTo>
                    <a:pt x="0" y="181763"/>
                    <a:pt x="2878" y="176851"/>
                    <a:pt x="7149" y="173885"/>
                  </a:cubicBezTo>
                  <a:lnTo>
                    <a:pt x="298787" y="1112"/>
                  </a:lnTo>
                  <a:cubicBezTo>
                    <a:pt x="300180" y="371"/>
                    <a:pt x="301665" y="0"/>
                    <a:pt x="303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建筑的摆设布局&#10;&#10;描述已自动生成">
            <a:extLst>
              <a:ext uri="{FF2B5EF4-FFF2-40B4-BE49-F238E27FC236}">
                <a16:creationId xmlns:a16="http://schemas.microsoft.com/office/drawing/2014/main" id="{4A3931A7-4E9D-47CC-9505-F20CAE602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602"/>
            <a:ext cx="12211050" cy="6994601"/>
          </a:xfrm>
          <a:prstGeom prst="rect">
            <a:avLst/>
          </a:prstGeom>
        </p:spPr>
      </p:pic>
      <p:sp>
        <p:nvSpPr>
          <p:cNvPr id="8" name="ïś1îḓè">
            <a:extLst>
              <a:ext uri="{FF2B5EF4-FFF2-40B4-BE49-F238E27FC236}">
                <a16:creationId xmlns:a16="http://schemas.microsoft.com/office/drawing/2014/main" id="{4BB0BC8E-8A06-487F-B61F-42A1E1CDC74D}"/>
              </a:ext>
            </a:extLst>
          </p:cNvPr>
          <p:cNvSpPr/>
          <p:nvPr userDrawn="1"/>
        </p:nvSpPr>
        <p:spPr>
          <a:xfrm>
            <a:off x="9525" y="-136601"/>
            <a:ext cx="12192000" cy="69946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9" name="îṩḷíḑé">
            <a:extLst>
              <a:ext uri="{FF2B5EF4-FFF2-40B4-BE49-F238E27FC236}">
                <a16:creationId xmlns:a16="http://schemas.microsoft.com/office/drawing/2014/main" id="{95082415-5D24-4AC4-8E41-692A24AEF622}"/>
              </a:ext>
            </a:extLst>
          </p:cNvPr>
          <p:cNvSpPr/>
          <p:nvPr userDrawn="1"/>
        </p:nvSpPr>
        <p:spPr>
          <a:xfrm>
            <a:off x="5537662" y="5217278"/>
            <a:ext cx="113572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ïṣļiḍè">
            <a:extLst>
              <a:ext uri="{FF2B5EF4-FFF2-40B4-BE49-F238E27FC236}">
                <a16:creationId xmlns:a16="http://schemas.microsoft.com/office/drawing/2014/main" id="{EC180B86-9BAF-4F76-8866-F95C8325130A}"/>
              </a:ext>
            </a:extLst>
          </p:cNvPr>
          <p:cNvSpPr/>
          <p:nvPr userDrawn="1"/>
        </p:nvSpPr>
        <p:spPr>
          <a:xfrm>
            <a:off x="5406309" y="0"/>
            <a:ext cx="1398432" cy="12605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5F72098-F6B0-4ED9-BF6C-92C898641D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433" y="169191"/>
            <a:ext cx="922184" cy="922184"/>
          </a:xfrm>
          <a:prstGeom prst="rect">
            <a:avLst/>
          </a:prstGeom>
        </p:spPr>
      </p:pic>
      <p:sp>
        <p:nvSpPr>
          <p:cNvPr id="15" name="标题 14">
            <a:extLst>
              <a:ext uri="{FF2B5EF4-FFF2-40B4-BE49-F238E27FC236}">
                <a16:creationId xmlns:a16="http://schemas.microsoft.com/office/drawing/2014/main" id="{80FA95B7-064A-46F4-B019-E511061D8D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7226" y="1135063"/>
            <a:ext cx="5816598" cy="3667996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C33D44C-60B9-4A3B-92DD-B99F6BF5BF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97226" y="5935096"/>
            <a:ext cx="5816598" cy="3140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29CE9DC-8C0A-4A4A-8FFA-47768FE6A3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7226" y="5638825"/>
            <a:ext cx="5816598" cy="299297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占位符 22">
            <a:extLst>
              <a:ext uri="{FF2B5EF4-FFF2-40B4-BE49-F238E27FC236}">
                <a16:creationId xmlns:a16="http://schemas.microsoft.com/office/drawing/2014/main" id="{CBF33A54-A4BE-44E1-9674-79E93823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616F940-4C36-44A5-B4BD-9896436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808D54ED-BB56-47CB-B6A3-1C052BD53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F1B796-DE6D-42B5-A0C4-BFB9C9CC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47120E5-3BE8-4EB6-909C-D613C3A9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0" r:id="rId2"/>
    <p:sldLayoutId id="2147483651" r:id="rId3"/>
    <p:sldLayoutId id="2147483669" r:id="rId4"/>
    <p:sldLayoutId id="2147483662" r:id="rId5"/>
    <p:sldLayoutId id="2147483655" r:id="rId6"/>
    <p:sldLayoutId id="2147483661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jpeg"/><Relationship Id="rId2" Type="http://schemas.openxmlformats.org/officeDocument/2006/relationships/tags" Target="../tags/tag1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ļí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liďê">
            <a:extLst>
              <a:ext uri="{FF2B5EF4-FFF2-40B4-BE49-F238E27FC236}">
                <a16:creationId xmlns:a16="http://schemas.microsoft.com/office/drawing/2014/main" id="{7EC50A4E-7015-4A00-B30F-60852823D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Nanchang University</a:t>
            </a:r>
            <a:endParaRPr lang="zh-CN" altLang="en-US" dirty="0"/>
          </a:p>
        </p:txBody>
      </p:sp>
      <p:sp>
        <p:nvSpPr>
          <p:cNvPr id="6" name="iŝlïḍé">
            <a:extLst>
              <a:ext uri="{FF2B5EF4-FFF2-40B4-BE49-F238E27FC236}">
                <a16:creationId xmlns:a16="http://schemas.microsoft.com/office/drawing/2014/main" id="{E6EA151A-2C9E-4FAD-9E08-D9C8A0B8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南昌大学</a:t>
            </a:r>
            <a:br>
              <a:rPr lang="en-US" altLang="zh-CN" dirty="0"/>
            </a:br>
            <a:r>
              <a:rPr lang="zh-CN" altLang="en-US" dirty="0"/>
              <a:t>文学系学术答辩 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2" name="íṡḻïḍé">
            <a:extLst>
              <a:ext uri="{FF2B5EF4-FFF2-40B4-BE49-F238E27FC236}">
                <a16:creationId xmlns:a16="http://schemas.microsoft.com/office/drawing/2014/main" id="{4682C6A8-E376-46A3-84E8-EC24126B4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CN" dirty="0"/>
              <a:t>author  /  </a:t>
            </a:r>
            <a:r>
              <a:rPr lang="en-US" altLang="zh-CN" dirty="0" err="1"/>
              <a:t>Meimei</a:t>
            </a:r>
            <a:r>
              <a:rPr lang="en-US" altLang="zh-CN" dirty="0"/>
              <a:t> Han            Time  /  2024.05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16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ľï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ŝľíḋè">
            <a:extLst>
              <a:ext uri="{FF2B5EF4-FFF2-40B4-BE49-F238E27FC236}">
                <a16:creationId xmlns:a16="http://schemas.microsoft.com/office/drawing/2014/main" id="{B13FAEE9-794B-4133-BCB4-55E50E3A89CC}"/>
              </a:ext>
            </a:extLst>
          </p:cNvPr>
          <p:cNvSpPr/>
          <p:nvPr/>
        </p:nvSpPr>
        <p:spPr>
          <a:xfrm rot="16200000">
            <a:off x="4469490" y="1615752"/>
            <a:ext cx="2373940" cy="1781009"/>
          </a:xfrm>
          <a:prstGeom prst="rect">
            <a:avLst/>
          </a:prstGeom>
          <a:solidFill>
            <a:schemeClr val="accent5"/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îṩliḍé">
            <a:extLst>
              <a:ext uri="{FF2B5EF4-FFF2-40B4-BE49-F238E27FC236}">
                <a16:creationId xmlns:a16="http://schemas.microsoft.com/office/drawing/2014/main" id="{BE50BAA6-B21B-4C0D-9659-1F098A0AE4C5}"/>
              </a:ext>
            </a:extLst>
          </p:cNvPr>
          <p:cNvSpPr/>
          <p:nvPr/>
        </p:nvSpPr>
        <p:spPr>
          <a:xfrm>
            <a:off x="2308799" y="2983890"/>
            <a:ext cx="3551435" cy="2664404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íṧḷîďe">
            <a:extLst>
              <a:ext uri="{FF2B5EF4-FFF2-40B4-BE49-F238E27FC236}">
                <a16:creationId xmlns:a16="http://schemas.microsoft.com/office/drawing/2014/main" id="{05885564-8567-463B-8257-503354B64E1E}"/>
              </a:ext>
            </a:extLst>
          </p:cNvPr>
          <p:cNvSpPr/>
          <p:nvPr/>
        </p:nvSpPr>
        <p:spPr>
          <a:xfrm>
            <a:off x="6041826" y="1559032"/>
            <a:ext cx="4201481" cy="3152091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6283" r="-6252"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íṣlíḋè">
            <a:extLst>
              <a:ext uri="{FF2B5EF4-FFF2-40B4-BE49-F238E27FC236}">
                <a16:creationId xmlns:a16="http://schemas.microsoft.com/office/drawing/2014/main" id="{6E5E997D-6C81-4BED-BEB5-25985B560C8E}"/>
              </a:ext>
            </a:extLst>
          </p:cNvPr>
          <p:cNvSpPr txBox="1"/>
          <p:nvPr/>
        </p:nvSpPr>
        <p:spPr>
          <a:xfrm>
            <a:off x="6041826" y="5083122"/>
            <a:ext cx="4042697" cy="8067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</a:t>
            </a:r>
            <a:r>
              <a:rPr lang="en-US" altLang="zh-CN" sz="1100" dirty="0" err="1"/>
              <a:t>typesetti</a:t>
            </a:r>
            <a:r>
              <a:rPr lang="en-US" altLang="zh-CN" sz="100" dirty="0"/>
              <a:t> </a:t>
            </a:r>
            <a:r>
              <a:rPr lang="en-US" altLang="zh-CN" sz="1100" dirty="0"/>
              <a:t>ng, use the reference line in PPT……</a:t>
            </a:r>
          </a:p>
        </p:txBody>
      </p:sp>
      <p:sp>
        <p:nvSpPr>
          <p:cNvPr id="6" name="îṥ1îḑe">
            <a:extLst>
              <a:ext uri="{FF2B5EF4-FFF2-40B4-BE49-F238E27FC236}">
                <a16:creationId xmlns:a16="http://schemas.microsoft.com/office/drawing/2014/main" id="{F7510328-0889-4928-A109-DEEB6CF88B95}"/>
              </a:ext>
            </a:extLst>
          </p:cNvPr>
          <p:cNvSpPr/>
          <p:nvPr/>
        </p:nvSpPr>
        <p:spPr>
          <a:xfrm rot="16200000">
            <a:off x="9975493" y="4550563"/>
            <a:ext cx="539184" cy="32112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329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ḻ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šḻiḑ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479FA63-CEA3-46BB-A71E-954635B0A58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081107" y="1195832"/>
            <a:ext cx="8324849" cy="4138334"/>
            <a:chOff x="660400" y="482600"/>
            <a:chExt cx="10858500" cy="5397827"/>
          </a:xfrm>
        </p:grpSpPr>
        <p:sp>
          <p:nvSpPr>
            <p:cNvPr id="3" name="îṣļiḓe">
              <a:extLst>
                <a:ext uri="{FF2B5EF4-FFF2-40B4-BE49-F238E27FC236}">
                  <a16:creationId xmlns:a16="http://schemas.microsoft.com/office/drawing/2014/main" id="{CD34AFDE-A6D3-435F-8741-1C6689CE06B8}"/>
                </a:ext>
              </a:extLst>
            </p:cNvPr>
            <p:cNvSpPr/>
            <p:nvPr/>
          </p:nvSpPr>
          <p:spPr>
            <a:xfrm>
              <a:off x="660400" y="482600"/>
              <a:ext cx="10858500" cy="2967068"/>
            </a:xfrm>
            <a:prstGeom prst="rect">
              <a:avLst/>
            </a:prstGeom>
            <a:blipFill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t="-72391" b="-71587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îśļíḑe">
              <a:extLst>
                <a:ext uri="{FF2B5EF4-FFF2-40B4-BE49-F238E27FC236}">
                  <a16:creationId xmlns:a16="http://schemas.microsoft.com/office/drawing/2014/main" id="{C3DDDDC2-6B77-489C-B54A-181893448B93}"/>
                </a:ext>
              </a:extLst>
            </p:cNvPr>
            <p:cNvSpPr txBox="1"/>
            <p:nvPr/>
          </p:nvSpPr>
          <p:spPr>
            <a:xfrm>
              <a:off x="6245816" y="3817858"/>
              <a:ext cx="5273083" cy="1052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/>
                <a:t>Adjust the spacing to adapt to Chinese </a:t>
              </a:r>
              <a:r>
                <a:rPr lang="en-US" altLang="zh-CN" sz="1100" dirty="0" err="1"/>
                <a:t>typesetti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ng, use the reference line in PPT……</a:t>
              </a:r>
            </a:p>
          </p:txBody>
        </p:sp>
        <p:sp>
          <p:nvSpPr>
            <p:cNvPr id="5" name="ïSļïḑé">
              <a:extLst>
                <a:ext uri="{FF2B5EF4-FFF2-40B4-BE49-F238E27FC236}">
                  <a16:creationId xmlns:a16="http://schemas.microsoft.com/office/drawing/2014/main" id="{958A75F8-7FFC-47A2-9123-5871BE9B7074}"/>
                </a:ext>
              </a:extLst>
            </p:cNvPr>
            <p:cNvSpPr txBox="1"/>
            <p:nvPr/>
          </p:nvSpPr>
          <p:spPr>
            <a:xfrm>
              <a:off x="660400" y="3760470"/>
              <a:ext cx="4984750" cy="18046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92500" lnSpcReduction="10000"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</a:rPr>
                <a:t>Unified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</a:rPr>
                <a:t>fonts</a:t>
              </a:r>
            </a:p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</a:rPr>
                <a:t>make reading m</a:t>
              </a:r>
              <a:r>
                <a:rPr kumimoji="0" lang="en-US" sz="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</a:rPr>
                <a:t>ore fluent.</a:t>
              </a:r>
            </a:p>
          </p:txBody>
        </p:sp>
        <p:sp>
          <p:nvSpPr>
            <p:cNvPr id="6" name="íşḷiḋê">
              <a:extLst>
                <a:ext uri="{FF2B5EF4-FFF2-40B4-BE49-F238E27FC236}">
                  <a16:creationId xmlns:a16="http://schemas.microsoft.com/office/drawing/2014/main" id="{B40D2066-89A2-4A84-8CE5-94703274A773}"/>
                </a:ext>
              </a:extLst>
            </p:cNvPr>
            <p:cNvSpPr txBox="1"/>
            <p:nvPr/>
          </p:nvSpPr>
          <p:spPr>
            <a:xfrm>
              <a:off x="6245816" y="4828143"/>
              <a:ext cx="5273083" cy="1052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/>
                <a:t>Theme </a:t>
              </a:r>
              <a:r>
                <a:rPr lang="en-US" altLang="zh-CN" sz="1100"/>
                <a:t>color ma</a:t>
              </a:r>
              <a:r>
                <a:rPr lang="en-US" altLang="zh-CN" sz="100"/>
                <a:t> </a:t>
              </a:r>
              <a:r>
                <a:rPr lang="en-US" altLang="zh-CN" sz="1100"/>
                <a:t>kes </a:t>
              </a:r>
              <a:r>
                <a:rPr lang="en-US" altLang="zh-CN" sz="1100" dirty="0"/>
                <a:t>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/>
                <a:t>Adjust the spacing to adapt to Chinese typesetting, use the reference line in PPT……</a:t>
              </a:r>
            </a:p>
          </p:txBody>
        </p:sp>
        <p:sp>
          <p:nvSpPr>
            <p:cNvPr id="7" name="îṣḻídê">
              <a:extLst>
                <a:ext uri="{FF2B5EF4-FFF2-40B4-BE49-F238E27FC236}">
                  <a16:creationId xmlns:a16="http://schemas.microsoft.com/office/drawing/2014/main" id="{4F592B42-9E7F-4EE8-8978-A07476BCF225}"/>
                </a:ext>
              </a:extLst>
            </p:cNvPr>
            <p:cNvSpPr/>
            <p:nvPr/>
          </p:nvSpPr>
          <p:spPr bwMode="auto">
            <a:xfrm>
              <a:off x="788907" y="5565220"/>
              <a:ext cx="404814" cy="57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99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1ï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ïŝḻïď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27CF112-7E85-4513-908B-3003F5B8274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flipH="1">
            <a:off x="660400" y="1080643"/>
            <a:ext cx="10871200" cy="4696714"/>
            <a:chOff x="647700" y="1437386"/>
            <a:chExt cx="10871200" cy="4696714"/>
          </a:xfrm>
        </p:grpSpPr>
        <p:sp>
          <p:nvSpPr>
            <p:cNvPr id="3" name="îṣḻïďê">
              <a:extLst>
                <a:ext uri="{FF2B5EF4-FFF2-40B4-BE49-F238E27FC236}">
                  <a16:creationId xmlns:a16="http://schemas.microsoft.com/office/drawing/2014/main" id="{BF38055B-1C20-455F-9BDA-B2D022330A86}"/>
                </a:ext>
              </a:extLst>
            </p:cNvPr>
            <p:cNvSpPr/>
            <p:nvPr/>
          </p:nvSpPr>
          <p:spPr>
            <a:xfrm>
              <a:off x="647700" y="1437386"/>
              <a:ext cx="6400157" cy="3116580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ïṥľiďé">
              <a:extLst>
                <a:ext uri="{FF2B5EF4-FFF2-40B4-BE49-F238E27FC236}">
                  <a16:creationId xmlns:a16="http://schemas.microsoft.com/office/drawing/2014/main" id="{EE7F0ACE-3CE9-4955-AF73-9BF938FD0BB0}"/>
                </a:ext>
              </a:extLst>
            </p:cNvPr>
            <p:cNvSpPr/>
            <p:nvPr/>
          </p:nvSpPr>
          <p:spPr>
            <a:xfrm>
              <a:off x="5118743" y="3017520"/>
              <a:ext cx="6400157" cy="3116580"/>
            </a:xfrm>
            <a:prstGeom prst="rect">
              <a:avLst/>
            </a:prstGeom>
            <a:blipFill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îŝľîḍe">
              <a:extLst>
                <a:ext uri="{FF2B5EF4-FFF2-40B4-BE49-F238E27FC236}">
                  <a16:creationId xmlns:a16="http://schemas.microsoft.com/office/drawing/2014/main" id="{75EBAB0A-5203-4B16-80D8-9684E598AFE4}"/>
                </a:ext>
              </a:extLst>
            </p:cNvPr>
            <p:cNvSpPr/>
            <p:nvPr/>
          </p:nvSpPr>
          <p:spPr bwMode="auto">
            <a:xfrm>
              <a:off x="2165086" y="2161121"/>
              <a:ext cx="2321057" cy="386197"/>
            </a:xfrm>
            <a:prstGeom prst="rect">
              <a:avLst/>
            </a:prstGeom>
            <a:noFill/>
            <a:ln w="317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400" u="sng" dirty="0">
                  <a:solidFill>
                    <a:schemeClr val="bg1"/>
                  </a:solidFill>
                </a:rPr>
                <a:t>Supporting text h</a:t>
              </a:r>
              <a:r>
                <a:rPr lang="en-US" altLang="zh-CN" sz="100" u="sng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u="sng" dirty="0">
                  <a:solidFill>
                    <a:schemeClr val="bg1"/>
                  </a:solidFill>
                </a:rPr>
                <a:t>ere.</a:t>
              </a:r>
            </a:p>
          </p:txBody>
        </p:sp>
        <p:sp>
          <p:nvSpPr>
            <p:cNvPr id="6" name="í$lîḋè">
              <a:extLst>
                <a:ext uri="{FF2B5EF4-FFF2-40B4-BE49-F238E27FC236}">
                  <a16:creationId xmlns:a16="http://schemas.microsoft.com/office/drawing/2014/main" id="{23607E28-70D2-4FDE-8B2D-27339B939AF2}"/>
                </a:ext>
              </a:extLst>
            </p:cNvPr>
            <p:cNvSpPr txBox="1"/>
            <p:nvPr/>
          </p:nvSpPr>
          <p:spPr>
            <a:xfrm>
              <a:off x="1293000" y="2547318"/>
              <a:ext cx="3193143" cy="1335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 dirty="0">
                  <a:solidFill>
                    <a:schemeClr val="bg1"/>
                  </a:solidFill>
                </a:rPr>
                <a:t>Unified Fonts Make Reading More </a:t>
              </a:r>
              <a:r>
                <a:rPr lang="en-US" sz="100" b="1" dirty="0">
                  <a:solidFill>
                    <a:schemeClr val="bg1"/>
                  </a:solidFill>
                </a:rPr>
                <a:t> </a:t>
              </a:r>
              <a:r>
                <a:rPr lang="en-US" sz="2800" b="1" dirty="0">
                  <a:solidFill>
                    <a:schemeClr val="bg1"/>
                  </a:solidFill>
                </a:rPr>
                <a:t>Fluent.</a:t>
              </a:r>
            </a:p>
          </p:txBody>
        </p:sp>
        <p:sp>
          <p:nvSpPr>
            <p:cNvPr id="7" name="iSlidê">
              <a:extLst>
                <a:ext uri="{FF2B5EF4-FFF2-40B4-BE49-F238E27FC236}">
                  <a16:creationId xmlns:a16="http://schemas.microsoft.com/office/drawing/2014/main" id="{27E924AE-A13D-483C-B27F-FCD114D94981}"/>
                </a:ext>
              </a:extLst>
            </p:cNvPr>
            <p:cNvSpPr/>
            <p:nvPr/>
          </p:nvSpPr>
          <p:spPr>
            <a:xfrm>
              <a:off x="1503960" y="4800696"/>
              <a:ext cx="5556597" cy="150658"/>
            </a:xfrm>
            <a:prstGeom prst="rect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ïṡ1íḍé">
              <a:extLst>
                <a:ext uri="{FF2B5EF4-FFF2-40B4-BE49-F238E27FC236}">
                  <a16:creationId xmlns:a16="http://schemas.microsoft.com/office/drawing/2014/main" id="{4F16B6C7-9197-4829-95F8-2B4619A6C6F0}"/>
                </a:ext>
              </a:extLst>
            </p:cNvPr>
            <p:cNvSpPr/>
            <p:nvPr/>
          </p:nvSpPr>
          <p:spPr bwMode="auto">
            <a:xfrm>
              <a:off x="823621" y="5547688"/>
              <a:ext cx="3662522" cy="58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 text.</a:t>
              </a:r>
            </a:p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" name="iŝḷiḑé">
              <a:extLst>
                <a:ext uri="{FF2B5EF4-FFF2-40B4-BE49-F238E27FC236}">
                  <a16:creationId xmlns:a16="http://schemas.microsoft.com/office/drawing/2014/main" id="{E8A524FE-5D2B-4F3C-9F17-C1E9282BEE42}"/>
                </a:ext>
              </a:extLst>
            </p:cNvPr>
            <p:cNvSpPr txBox="1"/>
            <p:nvPr/>
          </p:nvSpPr>
          <p:spPr bwMode="auto">
            <a:xfrm>
              <a:off x="823621" y="5140379"/>
              <a:ext cx="3662524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</a:t>
              </a:r>
              <a:r>
                <a:rPr lang="en-US" altLang="zh-CN" sz="100" b="1" dirty="0"/>
                <a:t> </a:t>
              </a:r>
              <a:r>
                <a:rPr lang="en-US" altLang="zh-CN" sz="1600" b="1" dirty="0"/>
                <a:t>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lî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lïḑé">
            <a:extLst>
              <a:ext uri="{FF2B5EF4-FFF2-40B4-BE49-F238E27FC236}">
                <a16:creationId xmlns:a16="http://schemas.microsoft.com/office/drawing/2014/main" id="{5A4CC287-CE09-4E25-BD1C-06F8D4FDEB5F}"/>
              </a:ext>
            </a:extLst>
          </p:cNvPr>
          <p:cNvSpPr/>
          <p:nvPr/>
        </p:nvSpPr>
        <p:spPr bwMode="auto">
          <a:xfrm>
            <a:off x="0" y="0"/>
            <a:ext cx="12192000" cy="2467429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15296" b="-114116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işľíḓê">
            <a:extLst>
              <a:ext uri="{FF2B5EF4-FFF2-40B4-BE49-F238E27FC236}">
                <a16:creationId xmlns:a16="http://schemas.microsoft.com/office/drawing/2014/main" id="{77D491C8-86B0-4F8A-A67C-57C56BC87009}"/>
              </a:ext>
            </a:extLst>
          </p:cNvPr>
          <p:cNvSpPr txBox="1"/>
          <p:nvPr/>
        </p:nvSpPr>
        <p:spPr>
          <a:xfrm>
            <a:off x="1171305" y="2864861"/>
            <a:ext cx="5271538" cy="11360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800" b="1"/>
              <a:t>Unified font</a:t>
            </a:r>
            <a:r>
              <a:rPr lang="en-US" sz="100" b="1"/>
              <a:t> </a:t>
            </a:r>
            <a:r>
              <a:rPr lang="en-US" sz="2800" b="1"/>
              <a:t>s </a:t>
            </a:r>
            <a:r>
              <a:rPr lang="en-US" sz="2800" b="1" dirty="0"/>
              <a:t>make reading</a:t>
            </a:r>
          </a:p>
          <a:p>
            <a:pPr>
              <a:buSzPct val="25000"/>
            </a:pPr>
            <a:r>
              <a:rPr lang="en-US" sz="2800" b="1" dirty="0"/>
              <a:t>more fluent.</a:t>
            </a:r>
          </a:p>
        </p:txBody>
      </p:sp>
      <p:sp>
        <p:nvSpPr>
          <p:cNvPr id="5" name="îṧľíḋé">
            <a:extLst>
              <a:ext uri="{FF2B5EF4-FFF2-40B4-BE49-F238E27FC236}">
                <a16:creationId xmlns:a16="http://schemas.microsoft.com/office/drawing/2014/main" id="{90C47AFB-D9E2-417A-A6C4-5562E056B97E}"/>
              </a:ext>
            </a:extLst>
          </p:cNvPr>
          <p:cNvSpPr txBox="1"/>
          <p:nvPr/>
        </p:nvSpPr>
        <p:spPr>
          <a:xfrm>
            <a:off x="1171305" y="4218647"/>
            <a:ext cx="4647473" cy="17482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</a:t>
            </a:r>
            <a:r>
              <a:rPr lang="en-US" altLang="zh-CN" sz="1100"/>
              <a:t>convenient t</a:t>
            </a:r>
            <a:r>
              <a:rPr lang="en-US" altLang="zh-CN" sz="100"/>
              <a:t> </a:t>
            </a:r>
            <a:r>
              <a:rPr lang="en-US" altLang="zh-CN" sz="1100"/>
              <a:t>o </a:t>
            </a:r>
            <a:r>
              <a:rPr lang="en-US" altLang="zh-CN" sz="1100" dirty="0"/>
              <a:t>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typesetting, use the reference line in PPT……</a:t>
            </a:r>
          </a:p>
        </p:txBody>
      </p:sp>
      <p:sp>
        <p:nvSpPr>
          <p:cNvPr id="6" name="íSlïḑé">
            <a:extLst>
              <a:ext uri="{FF2B5EF4-FFF2-40B4-BE49-F238E27FC236}">
                <a16:creationId xmlns:a16="http://schemas.microsoft.com/office/drawing/2014/main" id="{7ED8BBF1-8DE6-46CA-B743-67DB2696F31C}"/>
              </a:ext>
            </a:extLst>
          </p:cNvPr>
          <p:cNvSpPr/>
          <p:nvPr/>
        </p:nvSpPr>
        <p:spPr bwMode="auto">
          <a:xfrm>
            <a:off x="1286272" y="3955214"/>
            <a:ext cx="557042" cy="45719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</a:ln>
        </p:spPr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10" name="í$ļîďe">
            <a:extLst>
              <a:ext uri="{FF2B5EF4-FFF2-40B4-BE49-F238E27FC236}">
                <a16:creationId xmlns:a16="http://schemas.microsoft.com/office/drawing/2014/main" id="{FEFB1F9D-4364-4FD6-9B33-DB14C9AE372F}"/>
              </a:ext>
            </a:extLst>
          </p:cNvPr>
          <p:cNvGrpSpPr/>
          <p:nvPr/>
        </p:nvGrpSpPr>
        <p:grpSpPr>
          <a:xfrm>
            <a:off x="8509093" y="2552517"/>
            <a:ext cx="2879946" cy="1057423"/>
            <a:chOff x="660400" y="3778348"/>
            <a:chExt cx="1711590" cy="1057423"/>
          </a:xfrm>
        </p:grpSpPr>
        <p:sp>
          <p:nvSpPr>
            <p:cNvPr id="11" name="iṩļídê">
              <a:extLst>
                <a:ext uri="{FF2B5EF4-FFF2-40B4-BE49-F238E27FC236}">
                  <a16:creationId xmlns:a16="http://schemas.microsoft.com/office/drawing/2014/main" id="{DBCCD981-816D-4BBD-98CA-6E644003E715}"/>
                </a:ext>
              </a:extLst>
            </p:cNvPr>
            <p:cNvSpPr txBox="1"/>
            <p:nvPr/>
          </p:nvSpPr>
          <p:spPr>
            <a:xfrm>
              <a:off x="660400" y="3778348"/>
              <a:ext cx="1711590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</a:t>
              </a:r>
              <a:r>
                <a:rPr lang="en-US" altLang="zh-CN" sz="100" b="1"/>
                <a:t> </a:t>
              </a:r>
              <a:r>
                <a:rPr lang="en-US" altLang="zh-CN" sz="1600" b="1"/>
                <a:t>ext </a:t>
              </a:r>
              <a:r>
                <a:rPr lang="en-US" altLang="zh-CN" sz="1600" b="1" dirty="0"/>
                <a:t>here</a:t>
              </a:r>
              <a:endParaRPr lang="id-ID" sz="1600" b="1" dirty="0"/>
            </a:p>
          </p:txBody>
        </p:sp>
        <p:sp>
          <p:nvSpPr>
            <p:cNvPr id="12" name="îsḷíḍè">
              <a:extLst>
                <a:ext uri="{FF2B5EF4-FFF2-40B4-BE49-F238E27FC236}">
                  <a16:creationId xmlns:a16="http://schemas.microsoft.com/office/drawing/2014/main" id="{79B067BD-2C31-4FC4-8CFE-DA4B71C22292}"/>
                </a:ext>
              </a:extLst>
            </p:cNvPr>
            <p:cNvSpPr/>
            <p:nvPr/>
          </p:nvSpPr>
          <p:spPr bwMode="auto">
            <a:xfrm>
              <a:off x="660401" y="4198876"/>
              <a:ext cx="1711589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</p:grpSp>
      <p:grpSp>
        <p:nvGrpSpPr>
          <p:cNvPr id="13" name="iṣḻïḑê">
            <a:extLst>
              <a:ext uri="{FF2B5EF4-FFF2-40B4-BE49-F238E27FC236}">
                <a16:creationId xmlns:a16="http://schemas.microsoft.com/office/drawing/2014/main" id="{AA3D24CB-84E2-48AC-BCAD-E239C7597B2D}"/>
              </a:ext>
            </a:extLst>
          </p:cNvPr>
          <p:cNvGrpSpPr/>
          <p:nvPr/>
        </p:nvGrpSpPr>
        <p:grpSpPr>
          <a:xfrm>
            <a:off x="8509093" y="3705042"/>
            <a:ext cx="2879946" cy="1057423"/>
            <a:chOff x="660400" y="3778348"/>
            <a:chExt cx="1711590" cy="1057423"/>
          </a:xfrm>
        </p:grpSpPr>
        <p:sp>
          <p:nvSpPr>
            <p:cNvPr id="14" name="isļîdè">
              <a:extLst>
                <a:ext uri="{FF2B5EF4-FFF2-40B4-BE49-F238E27FC236}">
                  <a16:creationId xmlns:a16="http://schemas.microsoft.com/office/drawing/2014/main" id="{BF79B971-06E5-4D1D-BEBB-90BD052482F8}"/>
                </a:ext>
              </a:extLst>
            </p:cNvPr>
            <p:cNvSpPr txBox="1"/>
            <p:nvPr/>
          </p:nvSpPr>
          <p:spPr>
            <a:xfrm>
              <a:off x="660400" y="3778348"/>
              <a:ext cx="1711590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</a:t>
              </a:r>
              <a:r>
                <a:rPr lang="en-US" altLang="zh-CN" sz="100" b="1"/>
                <a:t> </a:t>
              </a:r>
              <a:r>
                <a:rPr lang="en-US" altLang="zh-CN" sz="1600" b="1"/>
                <a:t>ext </a:t>
              </a:r>
              <a:r>
                <a:rPr lang="en-US" altLang="zh-CN" sz="1600" b="1" dirty="0"/>
                <a:t>here</a:t>
              </a:r>
              <a:endParaRPr lang="id-ID" sz="1600" b="1" dirty="0"/>
            </a:p>
          </p:txBody>
        </p:sp>
        <p:sp>
          <p:nvSpPr>
            <p:cNvPr id="15" name="ïSļîḍè">
              <a:extLst>
                <a:ext uri="{FF2B5EF4-FFF2-40B4-BE49-F238E27FC236}">
                  <a16:creationId xmlns:a16="http://schemas.microsoft.com/office/drawing/2014/main" id="{93B70495-FF3B-43AC-B08C-E1BEF1267DF7}"/>
                </a:ext>
              </a:extLst>
            </p:cNvPr>
            <p:cNvSpPr/>
            <p:nvPr/>
          </p:nvSpPr>
          <p:spPr bwMode="auto">
            <a:xfrm>
              <a:off x="660401" y="4198876"/>
              <a:ext cx="1711589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</p:grpSp>
      <p:grpSp>
        <p:nvGrpSpPr>
          <p:cNvPr id="16" name="ïṥ1íḋè">
            <a:extLst>
              <a:ext uri="{FF2B5EF4-FFF2-40B4-BE49-F238E27FC236}">
                <a16:creationId xmlns:a16="http://schemas.microsoft.com/office/drawing/2014/main" id="{C91A20CE-2647-4F0C-BEB8-6AEA826FD8AF}"/>
              </a:ext>
            </a:extLst>
          </p:cNvPr>
          <p:cNvGrpSpPr/>
          <p:nvPr/>
        </p:nvGrpSpPr>
        <p:grpSpPr>
          <a:xfrm>
            <a:off x="8509093" y="4895065"/>
            <a:ext cx="2879946" cy="1057423"/>
            <a:chOff x="660400" y="3778348"/>
            <a:chExt cx="1711590" cy="1057423"/>
          </a:xfrm>
        </p:grpSpPr>
        <p:sp>
          <p:nvSpPr>
            <p:cNvPr id="17" name="iśḷîďe">
              <a:extLst>
                <a:ext uri="{FF2B5EF4-FFF2-40B4-BE49-F238E27FC236}">
                  <a16:creationId xmlns:a16="http://schemas.microsoft.com/office/drawing/2014/main" id="{BE172BAA-771E-4E83-8975-F8C761A07ED0}"/>
                </a:ext>
              </a:extLst>
            </p:cNvPr>
            <p:cNvSpPr txBox="1"/>
            <p:nvPr/>
          </p:nvSpPr>
          <p:spPr>
            <a:xfrm>
              <a:off x="660400" y="3778348"/>
              <a:ext cx="1711590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</a:t>
              </a:r>
              <a:r>
                <a:rPr lang="en-US" altLang="zh-CN" sz="100" b="1"/>
                <a:t> </a:t>
              </a:r>
              <a:r>
                <a:rPr lang="en-US" altLang="zh-CN" sz="1600" b="1"/>
                <a:t>ext </a:t>
              </a:r>
              <a:r>
                <a:rPr lang="en-US" altLang="zh-CN" sz="1600" b="1" dirty="0"/>
                <a:t>here</a:t>
              </a:r>
              <a:endParaRPr lang="id-ID" sz="1600" b="1" dirty="0"/>
            </a:p>
          </p:txBody>
        </p:sp>
        <p:sp>
          <p:nvSpPr>
            <p:cNvPr id="18" name="ïşḷïďê">
              <a:extLst>
                <a:ext uri="{FF2B5EF4-FFF2-40B4-BE49-F238E27FC236}">
                  <a16:creationId xmlns:a16="http://schemas.microsoft.com/office/drawing/2014/main" id="{5F1DB5AA-D54E-4BC8-8EDF-7FA76CA06BB4}"/>
                </a:ext>
              </a:extLst>
            </p:cNvPr>
            <p:cNvSpPr/>
            <p:nvPr/>
          </p:nvSpPr>
          <p:spPr bwMode="auto">
            <a:xfrm>
              <a:off x="660401" y="4198876"/>
              <a:ext cx="1711589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</p:grpSp>
      <p:grpSp>
        <p:nvGrpSpPr>
          <p:cNvPr id="25" name="ïṩļïḑê">
            <a:extLst>
              <a:ext uri="{FF2B5EF4-FFF2-40B4-BE49-F238E27FC236}">
                <a16:creationId xmlns:a16="http://schemas.microsoft.com/office/drawing/2014/main" id="{04233F4A-A8F0-4717-800B-F26C8BF3D634}"/>
              </a:ext>
            </a:extLst>
          </p:cNvPr>
          <p:cNvGrpSpPr/>
          <p:nvPr/>
        </p:nvGrpSpPr>
        <p:grpSpPr>
          <a:xfrm>
            <a:off x="8061395" y="2564670"/>
            <a:ext cx="410200" cy="410198"/>
            <a:chOff x="6470043" y="1482403"/>
            <a:chExt cx="410200" cy="410198"/>
          </a:xfrm>
        </p:grpSpPr>
        <p:sp>
          <p:nvSpPr>
            <p:cNvPr id="26" name="îṡľíḍê">
              <a:extLst>
                <a:ext uri="{FF2B5EF4-FFF2-40B4-BE49-F238E27FC236}">
                  <a16:creationId xmlns:a16="http://schemas.microsoft.com/office/drawing/2014/main" id="{81D4EC98-7B1E-4E69-AA53-7A4E01B40A97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isļiḑê">
              <a:extLst>
                <a:ext uri="{FF2B5EF4-FFF2-40B4-BE49-F238E27FC236}">
                  <a16:creationId xmlns:a16="http://schemas.microsoft.com/office/drawing/2014/main" id="{BE6C5303-8432-4856-8608-29B9C44FB1F4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íṧľîḑè">
            <a:extLst>
              <a:ext uri="{FF2B5EF4-FFF2-40B4-BE49-F238E27FC236}">
                <a16:creationId xmlns:a16="http://schemas.microsoft.com/office/drawing/2014/main" id="{D94B4205-DFDE-4013-844B-8605C8D217EF}"/>
              </a:ext>
            </a:extLst>
          </p:cNvPr>
          <p:cNvGrpSpPr/>
          <p:nvPr/>
        </p:nvGrpSpPr>
        <p:grpSpPr>
          <a:xfrm>
            <a:off x="8061395" y="3738541"/>
            <a:ext cx="410200" cy="410198"/>
            <a:chOff x="6470043" y="1482403"/>
            <a:chExt cx="410200" cy="410198"/>
          </a:xfrm>
        </p:grpSpPr>
        <p:sp>
          <p:nvSpPr>
            <p:cNvPr id="29" name="iṩlíďe">
              <a:extLst>
                <a:ext uri="{FF2B5EF4-FFF2-40B4-BE49-F238E27FC236}">
                  <a16:creationId xmlns:a16="http://schemas.microsoft.com/office/drawing/2014/main" id="{F13A9CCE-9BC1-445E-B636-22D8F1E0E4C7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îş1îḓe">
              <a:extLst>
                <a:ext uri="{FF2B5EF4-FFF2-40B4-BE49-F238E27FC236}">
                  <a16:creationId xmlns:a16="http://schemas.microsoft.com/office/drawing/2014/main" id="{01F4C852-3550-4445-B97C-A8D127D9C467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ïsḻiḓê">
            <a:extLst>
              <a:ext uri="{FF2B5EF4-FFF2-40B4-BE49-F238E27FC236}">
                <a16:creationId xmlns:a16="http://schemas.microsoft.com/office/drawing/2014/main" id="{9D543069-A2F6-41D5-B76B-BCA68ADA9D3E}"/>
              </a:ext>
            </a:extLst>
          </p:cNvPr>
          <p:cNvGrpSpPr/>
          <p:nvPr/>
        </p:nvGrpSpPr>
        <p:grpSpPr>
          <a:xfrm>
            <a:off x="8061395" y="4912412"/>
            <a:ext cx="410200" cy="410198"/>
            <a:chOff x="6470043" y="1482403"/>
            <a:chExt cx="410200" cy="410198"/>
          </a:xfrm>
        </p:grpSpPr>
        <p:sp>
          <p:nvSpPr>
            <p:cNvPr id="35" name="ïšḷïḍê">
              <a:extLst>
                <a:ext uri="{FF2B5EF4-FFF2-40B4-BE49-F238E27FC236}">
                  <a16:creationId xmlns:a16="http://schemas.microsoft.com/office/drawing/2014/main" id="{A73D91C9-AA6C-466F-BE9E-FB8EA660A09C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îŝľïḍe">
              <a:extLst>
                <a:ext uri="{FF2B5EF4-FFF2-40B4-BE49-F238E27FC236}">
                  <a16:creationId xmlns:a16="http://schemas.microsoft.com/office/drawing/2014/main" id="{E202711F-56DA-4A8C-8EDC-1C9F945E877F}"/>
                </a:ext>
              </a:extLst>
            </p:cNvPr>
            <p:cNvSpPr/>
            <p:nvPr/>
          </p:nvSpPr>
          <p:spPr>
            <a:xfrm>
              <a:off x="6586143" y="160186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7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ḻí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ļíḓé">
            <a:extLst>
              <a:ext uri="{FF2B5EF4-FFF2-40B4-BE49-F238E27FC236}">
                <a16:creationId xmlns:a16="http://schemas.microsoft.com/office/drawing/2014/main" id="{DAAEC797-1A66-48EC-A203-EA4DD04C2592}"/>
              </a:ext>
            </a:extLst>
          </p:cNvPr>
          <p:cNvSpPr/>
          <p:nvPr/>
        </p:nvSpPr>
        <p:spPr>
          <a:xfrm>
            <a:off x="6581707" y="3625268"/>
            <a:ext cx="4928055" cy="82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</a:t>
            </a:r>
            <a:r>
              <a:rPr lang="en-US" altLang="zh-CN" sz="1100" dirty="0" err="1"/>
              <a:t>change.Adjust</a:t>
            </a:r>
            <a:endParaRPr lang="en-US" altLang="zh-CN" sz="11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 the spacing to adapt to Chinese typesetting, use the reference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 line </a:t>
            </a:r>
            <a:r>
              <a:rPr lang="en-US" altLang="zh-CN" sz="1100"/>
              <a:t>in </a:t>
            </a:r>
            <a:r>
              <a:rPr lang="en-US" altLang="zh-CN" sz="100"/>
              <a:t> </a:t>
            </a:r>
            <a:r>
              <a:rPr lang="en-US" altLang="zh-CN" sz="1100"/>
              <a:t>PPT</a:t>
            </a:r>
            <a:r>
              <a:rPr lang="en-US" altLang="zh-CN" sz="1100" dirty="0"/>
              <a:t>.</a:t>
            </a:r>
          </a:p>
        </p:txBody>
      </p:sp>
      <p:sp>
        <p:nvSpPr>
          <p:cNvPr id="3" name="ïṩľîḋè">
            <a:extLst>
              <a:ext uri="{FF2B5EF4-FFF2-40B4-BE49-F238E27FC236}">
                <a16:creationId xmlns:a16="http://schemas.microsoft.com/office/drawing/2014/main" id="{CB34E199-7C02-452D-86E4-285A3B5B044F}"/>
              </a:ext>
            </a:extLst>
          </p:cNvPr>
          <p:cNvSpPr txBox="1"/>
          <p:nvPr/>
        </p:nvSpPr>
        <p:spPr>
          <a:xfrm>
            <a:off x="6589466" y="2319421"/>
            <a:ext cx="4931022" cy="1082763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>
              <a:buSzPct val="25000"/>
            </a:pPr>
            <a:r>
              <a:rPr lang="en-US" sz="2800" b="1" dirty="0"/>
              <a:t>Unified fonts make</a:t>
            </a:r>
          </a:p>
          <a:p>
            <a:pPr>
              <a:buSzPct val="25000"/>
            </a:pPr>
            <a:r>
              <a:rPr lang="en-US" sz="2800" b="1" dirty="0"/>
              <a:t>reading </a:t>
            </a:r>
            <a:r>
              <a:rPr lang="en-US" sz="2800" b="1"/>
              <a:t>more fluen</a:t>
            </a:r>
            <a:r>
              <a:rPr lang="en-US" sz="100" b="1"/>
              <a:t> </a:t>
            </a:r>
            <a:r>
              <a:rPr lang="en-US" sz="2800" b="1"/>
              <a:t>t</a:t>
            </a:r>
            <a:r>
              <a:rPr lang="en-US" sz="2800" b="1" dirty="0"/>
              <a:t>.</a:t>
            </a:r>
          </a:p>
        </p:txBody>
      </p:sp>
      <p:cxnSp>
        <p:nvCxnSpPr>
          <p:cNvPr id="4" name="ï$1íḓé">
            <a:extLst>
              <a:ext uri="{FF2B5EF4-FFF2-40B4-BE49-F238E27FC236}">
                <a16:creationId xmlns:a16="http://schemas.microsoft.com/office/drawing/2014/main" id="{0FAE2B1A-E2C1-473D-B26D-080402BC5576}"/>
              </a:ext>
            </a:extLst>
          </p:cNvPr>
          <p:cNvCxnSpPr/>
          <p:nvPr/>
        </p:nvCxnSpPr>
        <p:spPr>
          <a:xfrm flipH="1">
            <a:off x="6581709" y="4819444"/>
            <a:ext cx="469385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íś1íďe">
            <a:extLst>
              <a:ext uri="{FF2B5EF4-FFF2-40B4-BE49-F238E27FC236}">
                <a16:creationId xmlns:a16="http://schemas.microsoft.com/office/drawing/2014/main" id="{F7BB2D56-EB72-4616-A575-802F5783177D}"/>
              </a:ext>
            </a:extLst>
          </p:cNvPr>
          <p:cNvSpPr/>
          <p:nvPr/>
        </p:nvSpPr>
        <p:spPr bwMode="auto">
          <a:xfrm>
            <a:off x="6581708" y="1999197"/>
            <a:ext cx="2321057" cy="386197"/>
          </a:xfrm>
          <a:prstGeom prst="rect">
            <a:avLst/>
          </a:prstGeom>
          <a:noFill/>
          <a:ln w="31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400" dirty="0">
                <a:solidFill>
                  <a:schemeClr val="accent3"/>
                </a:solidFill>
              </a:rPr>
              <a:t>Supporting text her</a:t>
            </a:r>
            <a:r>
              <a:rPr lang="en-US" altLang="zh-CN" sz="100" dirty="0">
                <a:solidFill>
                  <a:schemeClr val="accent3"/>
                </a:solidFill>
              </a:rPr>
              <a:t> </a:t>
            </a:r>
            <a:r>
              <a:rPr lang="en-US" altLang="zh-CN" sz="1400" dirty="0">
                <a:solidFill>
                  <a:schemeClr val="accent3"/>
                </a:solidFill>
              </a:rPr>
              <a:t>e.</a:t>
            </a:r>
          </a:p>
        </p:txBody>
      </p:sp>
      <p:grpSp>
        <p:nvGrpSpPr>
          <p:cNvPr id="6" name="îŝļïdé">
            <a:extLst>
              <a:ext uri="{FF2B5EF4-FFF2-40B4-BE49-F238E27FC236}">
                <a16:creationId xmlns:a16="http://schemas.microsoft.com/office/drawing/2014/main" id="{40ACD7BD-A947-4647-9F7B-2B150CF90656}"/>
              </a:ext>
            </a:extLst>
          </p:cNvPr>
          <p:cNvGrpSpPr/>
          <p:nvPr/>
        </p:nvGrpSpPr>
        <p:grpSpPr>
          <a:xfrm>
            <a:off x="6743771" y="5217318"/>
            <a:ext cx="1081514" cy="665465"/>
            <a:chOff x="6743771" y="5217318"/>
            <a:chExt cx="1081514" cy="665465"/>
          </a:xfrm>
        </p:grpSpPr>
        <p:sp>
          <p:nvSpPr>
            <p:cNvPr id="7" name="iṥľïḓé">
              <a:extLst>
                <a:ext uri="{FF2B5EF4-FFF2-40B4-BE49-F238E27FC236}">
                  <a16:creationId xmlns:a16="http://schemas.microsoft.com/office/drawing/2014/main" id="{0F1F317C-1E80-4335-885F-2CAEFB7A292B}"/>
                </a:ext>
              </a:extLst>
            </p:cNvPr>
            <p:cNvSpPr/>
            <p:nvPr/>
          </p:nvSpPr>
          <p:spPr>
            <a:xfrm>
              <a:off x="6743771" y="5544229"/>
              <a:ext cx="10815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3765">
                <a:buSzPct val="25000"/>
                <a:defRPr/>
              </a:pPr>
              <a:r>
                <a:rPr lang="de-DE" altLang="zh-CN" sz="16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8" name="íṣ1iďê">
              <a:extLst>
                <a:ext uri="{FF2B5EF4-FFF2-40B4-BE49-F238E27FC236}">
                  <a16:creationId xmlns:a16="http://schemas.microsoft.com/office/drawing/2014/main" id="{79AA3723-6EEE-4889-B45D-3AB32D482823}"/>
                </a:ext>
              </a:extLst>
            </p:cNvPr>
            <p:cNvSpPr/>
            <p:nvPr/>
          </p:nvSpPr>
          <p:spPr>
            <a:xfrm>
              <a:off x="7132852" y="5217318"/>
              <a:ext cx="303352" cy="297935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íşľidè">
            <a:extLst>
              <a:ext uri="{FF2B5EF4-FFF2-40B4-BE49-F238E27FC236}">
                <a16:creationId xmlns:a16="http://schemas.microsoft.com/office/drawing/2014/main" id="{40BD17E2-BE7A-4A5D-A90C-8B7ED31B664D}"/>
              </a:ext>
            </a:extLst>
          </p:cNvPr>
          <p:cNvGrpSpPr/>
          <p:nvPr/>
        </p:nvGrpSpPr>
        <p:grpSpPr>
          <a:xfrm>
            <a:off x="1253073" y="1378593"/>
            <a:ext cx="4550144" cy="4504190"/>
            <a:chOff x="938961" y="1166607"/>
            <a:chExt cx="5244124" cy="4443205"/>
          </a:xfrm>
        </p:grpSpPr>
        <p:sp>
          <p:nvSpPr>
            <p:cNvPr id="10" name="iSľiḓé">
              <a:extLst>
                <a:ext uri="{FF2B5EF4-FFF2-40B4-BE49-F238E27FC236}">
                  <a16:creationId xmlns:a16="http://schemas.microsoft.com/office/drawing/2014/main" id="{17F1D2CA-6F4B-4B6E-BD2B-452493333D58}"/>
                </a:ext>
              </a:extLst>
            </p:cNvPr>
            <p:cNvSpPr/>
            <p:nvPr/>
          </p:nvSpPr>
          <p:spPr>
            <a:xfrm>
              <a:off x="1582510" y="1166607"/>
              <a:ext cx="4600575" cy="1687305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ïSlíḑê">
              <a:extLst>
                <a:ext uri="{FF2B5EF4-FFF2-40B4-BE49-F238E27FC236}">
                  <a16:creationId xmlns:a16="http://schemas.microsoft.com/office/drawing/2014/main" id="{47DDEF81-4AF3-4423-B279-6FD8F778C2BC}"/>
                </a:ext>
              </a:extLst>
            </p:cNvPr>
            <p:cNvSpPr/>
            <p:nvPr/>
          </p:nvSpPr>
          <p:spPr>
            <a:xfrm>
              <a:off x="938961" y="1579357"/>
              <a:ext cx="4901224" cy="4030455"/>
            </a:xfrm>
            <a:prstGeom prst="rect">
              <a:avLst/>
            </a:prstGeom>
            <a:blipFill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2" name="išľîḍê">
            <a:extLst>
              <a:ext uri="{FF2B5EF4-FFF2-40B4-BE49-F238E27FC236}">
                <a16:creationId xmlns:a16="http://schemas.microsoft.com/office/drawing/2014/main" id="{59EE6AA5-AECB-4CAB-9012-9F0691F47D7D}"/>
              </a:ext>
            </a:extLst>
          </p:cNvPr>
          <p:cNvGrpSpPr/>
          <p:nvPr/>
        </p:nvGrpSpPr>
        <p:grpSpPr>
          <a:xfrm>
            <a:off x="8300592" y="5245506"/>
            <a:ext cx="1081514" cy="637277"/>
            <a:chOff x="6743771" y="5245506"/>
            <a:chExt cx="1081514" cy="637277"/>
          </a:xfrm>
        </p:grpSpPr>
        <p:sp>
          <p:nvSpPr>
            <p:cNvPr id="13" name="ïšľíde">
              <a:extLst>
                <a:ext uri="{FF2B5EF4-FFF2-40B4-BE49-F238E27FC236}">
                  <a16:creationId xmlns:a16="http://schemas.microsoft.com/office/drawing/2014/main" id="{F3F8D5DA-9CB7-49A3-A02B-6C4325876F1A}"/>
                </a:ext>
              </a:extLst>
            </p:cNvPr>
            <p:cNvSpPr/>
            <p:nvPr/>
          </p:nvSpPr>
          <p:spPr>
            <a:xfrm>
              <a:off x="6743771" y="5544229"/>
              <a:ext cx="10815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de-DE" altLang="zh-CN" sz="16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14" name="î$lidê">
              <a:extLst>
                <a:ext uri="{FF2B5EF4-FFF2-40B4-BE49-F238E27FC236}">
                  <a16:creationId xmlns:a16="http://schemas.microsoft.com/office/drawing/2014/main" id="{CBC1685F-A665-43E0-BAD6-8555CD7E2381}"/>
                </a:ext>
              </a:extLst>
            </p:cNvPr>
            <p:cNvSpPr/>
            <p:nvPr/>
          </p:nvSpPr>
          <p:spPr>
            <a:xfrm>
              <a:off x="7132852" y="5245506"/>
              <a:ext cx="303352" cy="241558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ïṣḷiďe">
            <a:extLst>
              <a:ext uri="{FF2B5EF4-FFF2-40B4-BE49-F238E27FC236}">
                <a16:creationId xmlns:a16="http://schemas.microsoft.com/office/drawing/2014/main" id="{CDC32DF8-2B79-4AD6-B7E0-D108684B7FF3}"/>
              </a:ext>
            </a:extLst>
          </p:cNvPr>
          <p:cNvGrpSpPr/>
          <p:nvPr/>
        </p:nvGrpSpPr>
        <p:grpSpPr>
          <a:xfrm>
            <a:off x="9857413" y="5241694"/>
            <a:ext cx="1081514" cy="641089"/>
            <a:chOff x="6743771" y="5241694"/>
            <a:chExt cx="1081514" cy="641089"/>
          </a:xfrm>
        </p:grpSpPr>
        <p:sp>
          <p:nvSpPr>
            <p:cNvPr id="16" name="íSḷïďé">
              <a:extLst>
                <a:ext uri="{FF2B5EF4-FFF2-40B4-BE49-F238E27FC236}">
                  <a16:creationId xmlns:a16="http://schemas.microsoft.com/office/drawing/2014/main" id="{9DEC7861-7F92-4612-9B9E-960DF00E56BB}"/>
                </a:ext>
              </a:extLst>
            </p:cNvPr>
            <p:cNvSpPr/>
            <p:nvPr/>
          </p:nvSpPr>
          <p:spPr>
            <a:xfrm>
              <a:off x="6743771" y="5544229"/>
              <a:ext cx="10815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de-DE" altLang="zh-CN" sz="16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17" name="íS1iḋe">
              <a:extLst>
                <a:ext uri="{FF2B5EF4-FFF2-40B4-BE49-F238E27FC236}">
                  <a16:creationId xmlns:a16="http://schemas.microsoft.com/office/drawing/2014/main" id="{D3CD9B4E-2FB3-4C9D-BC51-73430CA8A811}"/>
                </a:ext>
              </a:extLst>
            </p:cNvPr>
            <p:cNvSpPr/>
            <p:nvPr/>
          </p:nvSpPr>
          <p:spPr>
            <a:xfrm>
              <a:off x="7132852" y="5241694"/>
              <a:ext cx="303352" cy="249182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28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ļ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ïṣḻiḑé">
            <a:extLst>
              <a:ext uri="{FF2B5EF4-FFF2-40B4-BE49-F238E27FC236}">
                <a16:creationId xmlns:a16="http://schemas.microsoft.com/office/drawing/2014/main" id="{B967BB5B-6458-48EB-BC5B-06A4B44D410C}"/>
              </a:ext>
            </a:extLst>
          </p:cNvPr>
          <p:cNvGrpSpPr/>
          <p:nvPr/>
        </p:nvGrpSpPr>
        <p:grpSpPr>
          <a:xfrm>
            <a:off x="457200" y="1638300"/>
            <a:ext cx="2113912" cy="892552"/>
            <a:chOff x="457200" y="1638300"/>
            <a:chExt cx="2113912" cy="892552"/>
          </a:xfrm>
        </p:grpSpPr>
        <p:sp>
          <p:nvSpPr>
            <p:cNvPr id="69" name="iṧḻíḍê">
              <a:extLst>
                <a:ext uri="{FF2B5EF4-FFF2-40B4-BE49-F238E27FC236}">
                  <a16:creationId xmlns:a16="http://schemas.microsoft.com/office/drawing/2014/main" id="{4E89E141-D7E0-4EC6-9A0A-783DBCFF1261}"/>
                </a:ext>
              </a:extLst>
            </p:cNvPr>
            <p:cNvSpPr txBox="1"/>
            <p:nvPr/>
          </p:nvSpPr>
          <p:spPr>
            <a:xfrm>
              <a:off x="457200" y="1638300"/>
              <a:ext cx="2113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n-ea"/>
                </a:rPr>
                <a:t>Text h</a:t>
              </a:r>
              <a:r>
                <a:rPr lang="en-US" altLang="zh-CN" sz="700" b="1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n-ea"/>
                </a:rPr>
                <a:t>ere</a:t>
              </a:r>
              <a:endParaRPr lang="zh-CN" alt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70" name="íṧ1íḍè">
              <a:extLst>
                <a:ext uri="{FF2B5EF4-FFF2-40B4-BE49-F238E27FC236}">
                  <a16:creationId xmlns:a16="http://schemas.microsoft.com/office/drawing/2014/main" id="{36E337F5-6286-4121-99DB-5EED79CA98B5}"/>
                </a:ext>
              </a:extLst>
            </p:cNvPr>
            <p:cNvSpPr txBox="1"/>
            <p:nvPr/>
          </p:nvSpPr>
          <p:spPr>
            <a:xfrm>
              <a:off x="457200" y="2223075"/>
              <a:ext cx="1845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5"/>
                  </a:solidFill>
                </a:rPr>
                <a:t>Sup porting text here</a:t>
              </a:r>
              <a:endParaRPr lang="zh-CN" altLang="en-US" sz="1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7" name="iSḻïde">
            <a:extLst>
              <a:ext uri="{FF2B5EF4-FFF2-40B4-BE49-F238E27FC236}">
                <a16:creationId xmlns:a16="http://schemas.microsoft.com/office/drawing/2014/main" id="{554E5958-1AFD-415B-9A35-FFDC46648D88}"/>
              </a:ext>
            </a:extLst>
          </p:cNvPr>
          <p:cNvSpPr txBox="1"/>
          <p:nvPr/>
        </p:nvSpPr>
        <p:spPr>
          <a:xfrm>
            <a:off x="3742676" y="1633073"/>
            <a:ext cx="3412268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78" name="iṡ1iḑè">
            <a:extLst>
              <a:ext uri="{FF2B5EF4-FFF2-40B4-BE49-F238E27FC236}">
                <a16:creationId xmlns:a16="http://schemas.microsoft.com/office/drawing/2014/main" id="{A1408C87-47EA-4EDF-8D10-516AEB58E286}"/>
              </a:ext>
            </a:extLst>
          </p:cNvPr>
          <p:cNvSpPr/>
          <p:nvPr/>
        </p:nvSpPr>
        <p:spPr>
          <a:xfrm>
            <a:off x="0" y="3601300"/>
            <a:ext cx="12192000" cy="2679700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02141" b="-101177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í$ļîḍe">
            <a:extLst>
              <a:ext uri="{FF2B5EF4-FFF2-40B4-BE49-F238E27FC236}">
                <a16:creationId xmlns:a16="http://schemas.microsoft.com/office/drawing/2014/main" id="{93429FF7-31F2-4E70-9930-895C4782C2E6}"/>
              </a:ext>
            </a:extLst>
          </p:cNvPr>
          <p:cNvSpPr txBox="1"/>
          <p:nvPr/>
        </p:nvSpPr>
        <p:spPr>
          <a:xfrm>
            <a:off x="7918750" y="1633073"/>
            <a:ext cx="3412268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751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ľi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îSļiďè">
            <a:extLst>
              <a:ext uri="{FF2B5EF4-FFF2-40B4-BE49-F238E27FC236}">
                <a16:creationId xmlns:a16="http://schemas.microsoft.com/office/drawing/2014/main" id="{195768F5-3117-4E56-B6E1-230EC31BCAF3}"/>
              </a:ext>
            </a:extLst>
          </p:cNvPr>
          <p:cNvGrpSpPr/>
          <p:nvPr/>
        </p:nvGrpSpPr>
        <p:grpSpPr>
          <a:xfrm>
            <a:off x="6096000" y="1447800"/>
            <a:ext cx="2113912" cy="892552"/>
            <a:chOff x="457200" y="1638300"/>
            <a:chExt cx="2113912" cy="892552"/>
          </a:xfrm>
        </p:grpSpPr>
        <p:sp>
          <p:nvSpPr>
            <p:cNvPr id="29" name="iśliḑe">
              <a:extLst>
                <a:ext uri="{FF2B5EF4-FFF2-40B4-BE49-F238E27FC236}">
                  <a16:creationId xmlns:a16="http://schemas.microsoft.com/office/drawing/2014/main" id="{DF063E8F-721F-439D-812D-4532753B5290}"/>
                </a:ext>
              </a:extLst>
            </p:cNvPr>
            <p:cNvSpPr txBox="1"/>
            <p:nvPr/>
          </p:nvSpPr>
          <p:spPr>
            <a:xfrm>
              <a:off x="457200" y="1638300"/>
              <a:ext cx="2113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n-ea"/>
                </a:rPr>
                <a:t>Text h</a:t>
              </a:r>
              <a:r>
                <a:rPr lang="en-US" altLang="zh-CN" sz="700" b="1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n-ea"/>
                </a:rPr>
                <a:t>ere</a:t>
              </a:r>
              <a:endParaRPr lang="zh-CN" alt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iSļïḋe">
              <a:extLst>
                <a:ext uri="{FF2B5EF4-FFF2-40B4-BE49-F238E27FC236}">
                  <a16:creationId xmlns:a16="http://schemas.microsoft.com/office/drawing/2014/main" id="{8AD7303E-010F-4C89-80BD-D5EDAC39C4BC}"/>
                </a:ext>
              </a:extLst>
            </p:cNvPr>
            <p:cNvSpPr txBox="1"/>
            <p:nvPr/>
          </p:nvSpPr>
          <p:spPr>
            <a:xfrm>
              <a:off x="457200" y="2223075"/>
              <a:ext cx="1845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5"/>
                  </a:solidFill>
                </a:rPr>
                <a:t>Sup porting text here</a:t>
              </a:r>
              <a:endParaRPr lang="zh-CN" altLang="en-US" sz="1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1" name="îS1îde">
            <a:extLst>
              <a:ext uri="{FF2B5EF4-FFF2-40B4-BE49-F238E27FC236}">
                <a16:creationId xmlns:a16="http://schemas.microsoft.com/office/drawing/2014/main" id="{642BE0F8-C441-450F-B9CE-8DC2F639F7D1}"/>
              </a:ext>
            </a:extLst>
          </p:cNvPr>
          <p:cNvSpPr txBox="1"/>
          <p:nvPr/>
        </p:nvSpPr>
        <p:spPr>
          <a:xfrm>
            <a:off x="6096000" y="3204527"/>
            <a:ext cx="4037814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32" name="íṣľïdè">
            <a:extLst>
              <a:ext uri="{FF2B5EF4-FFF2-40B4-BE49-F238E27FC236}">
                <a16:creationId xmlns:a16="http://schemas.microsoft.com/office/drawing/2014/main" id="{A2C855A3-D9A9-4EB4-B521-472C6275B557}"/>
              </a:ext>
            </a:extLst>
          </p:cNvPr>
          <p:cNvSpPr txBox="1"/>
          <p:nvPr/>
        </p:nvSpPr>
        <p:spPr>
          <a:xfrm>
            <a:off x="6096000" y="4347527"/>
            <a:ext cx="4037814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1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1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ïšľîdê">
            <a:extLst>
              <a:ext uri="{FF2B5EF4-FFF2-40B4-BE49-F238E27FC236}">
                <a16:creationId xmlns:a16="http://schemas.microsoft.com/office/drawing/2014/main" id="{56E5EEF6-DC6C-4465-B485-95094A3B6BA0}"/>
              </a:ext>
            </a:extLst>
          </p:cNvPr>
          <p:cNvSpPr/>
          <p:nvPr/>
        </p:nvSpPr>
        <p:spPr>
          <a:xfrm>
            <a:off x="850625" y="572928"/>
            <a:ext cx="4429126" cy="2810827"/>
          </a:xfrm>
          <a:prstGeom prst="rect">
            <a:avLst/>
          </a:prstGeom>
          <a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íṧļîdè">
            <a:extLst>
              <a:ext uri="{FF2B5EF4-FFF2-40B4-BE49-F238E27FC236}">
                <a16:creationId xmlns:a16="http://schemas.microsoft.com/office/drawing/2014/main" id="{75416697-31F8-4252-AD05-3F09883CFFCD}"/>
              </a:ext>
            </a:extLst>
          </p:cNvPr>
          <p:cNvSpPr/>
          <p:nvPr/>
        </p:nvSpPr>
        <p:spPr>
          <a:xfrm>
            <a:off x="850625" y="3474246"/>
            <a:ext cx="4429126" cy="2810827"/>
          </a:xfrm>
          <a:prstGeom prst="rect">
            <a:avLst/>
          </a:prstGeom>
          <a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isļíḍè">
            <a:extLst>
              <a:ext uri="{FF2B5EF4-FFF2-40B4-BE49-F238E27FC236}">
                <a16:creationId xmlns:a16="http://schemas.microsoft.com/office/drawing/2014/main" id="{EE06F659-CBDF-4A8F-83C0-D3E645AEEC19}"/>
              </a:ext>
            </a:extLst>
          </p:cNvPr>
          <p:cNvSpPr/>
          <p:nvPr/>
        </p:nvSpPr>
        <p:spPr>
          <a:xfrm flipH="1">
            <a:off x="4374657" y="2697110"/>
            <a:ext cx="5556597" cy="150658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2738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ḻ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s1íďe">
            <a:extLst>
              <a:ext uri="{FF2B5EF4-FFF2-40B4-BE49-F238E27FC236}">
                <a16:creationId xmlns:a16="http://schemas.microsoft.com/office/drawing/2014/main" id="{7BAB09C4-6702-46CE-BA1E-522B55DE6A1F}"/>
              </a:ext>
            </a:extLst>
          </p:cNvPr>
          <p:cNvSpPr/>
          <p:nvPr/>
        </p:nvSpPr>
        <p:spPr>
          <a:xfrm>
            <a:off x="0" y="572928"/>
            <a:ext cx="12192000" cy="3325223"/>
          </a:xfrm>
          <a:prstGeom prst="rect">
            <a:avLst/>
          </a:prstGeom>
          <a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72494" b="-71941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iś1ïḋé">
            <a:extLst>
              <a:ext uri="{FF2B5EF4-FFF2-40B4-BE49-F238E27FC236}">
                <a16:creationId xmlns:a16="http://schemas.microsoft.com/office/drawing/2014/main" id="{20FAB645-4BC8-4C46-9202-714D6CA3E197}"/>
              </a:ext>
            </a:extLst>
          </p:cNvPr>
          <p:cNvSpPr/>
          <p:nvPr/>
        </p:nvSpPr>
        <p:spPr>
          <a:xfrm>
            <a:off x="1516743" y="3295650"/>
            <a:ext cx="9158514" cy="23068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îṩḻîḑè">
            <a:extLst>
              <a:ext uri="{FF2B5EF4-FFF2-40B4-BE49-F238E27FC236}">
                <a16:creationId xmlns:a16="http://schemas.microsoft.com/office/drawing/2014/main" id="{0FEF47AC-0185-4055-AFDD-AC07E1CF1161}"/>
              </a:ext>
            </a:extLst>
          </p:cNvPr>
          <p:cNvSpPr txBox="1"/>
          <p:nvPr/>
        </p:nvSpPr>
        <p:spPr>
          <a:xfrm>
            <a:off x="3039672" y="4065147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5" name="îşḻïḍê">
            <a:extLst>
              <a:ext uri="{FF2B5EF4-FFF2-40B4-BE49-F238E27FC236}">
                <a16:creationId xmlns:a16="http://schemas.microsoft.com/office/drawing/2014/main" id="{2F733F94-5B7E-4AE3-A649-E26206A21BD5}"/>
              </a:ext>
            </a:extLst>
          </p:cNvPr>
          <p:cNvSpPr txBox="1"/>
          <p:nvPr/>
        </p:nvSpPr>
        <p:spPr>
          <a:xfrm>
            <a:off x="2782166" y="4360865"/>
            <a:ext cx="1653017" cy="73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</a:t>
            </a:r>
            <a:endParaRPr lang="zh-CN" altLang="en-US" sz="1200" dirty="0">
              <a:solidFill>
                <a:schemeClr val="accent5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……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71" name="îšlïḋê">
            <a:extLst>
              <a:ext uri="{FF2B5EF4-FFF2-40B4-BE49-F238E27FC236}">
                <a16:creationId xmlns:a16="http://schemas.microsoft.com/office/drawing/2014/main" id="{53D55BD9-9A0C-4A2E-809D-B5E3B07A12A3}"/>
              </a:ext>
            </a:extLst>
          </p:cNvPr>
          <p:cNvSpPr txBox="1"/>
          <p:nvPr/>
        </p:nvSpPr>
        <p:spPr>
          <a:xfrm>
            <a:off x="5526998" y="4065147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2" name="îṥlïḑê">
            <a:extLst>
              <a:ext uri="{FF2B5EF4-FFF2-40B4-BE49-F238E27FC236}">
                <a16:creationId xmlns:a16="http://schemas.microsoft.com/office/drawing/2014/main" id="{B65F0549-2B82-4627-A1C8-DA0FFD299515}"/>
              </a:ext>
            </a:extLst>
          </p:cNvPr>
          <p:cNvSpPr txBox="1"/>
          <p:nvPr/>
        </p:nvSpPr>
        <p:spPr>
          <a:xfrm>
            <a:off x="5269492" y="4360865"/>
            <a:ext cx="1653017" cy="73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</a:t>
            </a:r>
            <a:endParaRPr lang="zh-CN" altLang="en-US" sz="1200" dirty="0">
              <a:solidFill>
                <a:schemeClr val="accent5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……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68" name="ïSḻíḑê">
            <a:extLst>
              <a:ext uri="{FF2B5EF4-FFF2-40B4-BE49-F238E27FC236}">
                <a16:creationId xmlns:a16="http://schemas.microsoft.com/office/drawing/2014/main" id="{332E549D-7FC0-4921-8EEB-7A985391C3CB}"/>
              </a:ext>
            </a:extLst>
          </p:cNvPr>
          <p:cNvSpPr txBox="1"/>
          <p:nvPr/>
        </p:nvSpPr>
        <p:spPr>
          <a:xfrm>
            <a:off x="8014323" y="4065147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9" name="iśḷïďê">
            <a:extLst>
              <a:ext uri="{FF2B5EF4-FFF2-40B4-BE49-F238E27FC236}">
                <a16:creationId xmlns:a16="http://schemas.microsoft.com/office/drawing/2014/main" id="{CBC48340-2466-4B0F-9512-CAAD7F0426CD}"/>
              </a:ext>
            </a:extLst>
          </p:cNvPr>
          <p:cNvSpPr txBox="1"/>
          <p:nvPr/>
        </p:nvSpPr>
        <p:spPr>
          <a:xfrm>
            <a:off x="7756817" y="4360865"/>
            <a:ext cx="1653017" cy="73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</a:t>
            </a:r>
            <a:endParaRPr lang="zh-CN" altLang="en-US" sz="1200" dirty="0">
              <a:solidFill>
                <a:schemeClr val="accent5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……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grpSp>
        <p:nvGrpSpPr>
          <p:cNvPr id="17" name="íşļíḓé">
            <a:extLst>
              <a:ext uri="{FF2B5EF4-FFF2-40B4-BE49-F238E27FC236}">
                <a16:creationId xmlns:a16="http://schemas.microsoft.com/office/drawing/2014/main" id="{CEF74F27-8891-41E4-B97A-4CBF7CEFD64F}"/>
              </a:ext>
            </a:extLst>
          </p:cNvPr>
          <p:cNvGrpSpPr/>
          <p:nvPr/>
        </p:nvGrpSpPr>
        <p:grpSpPr>
          <a:xfrm>
            <a:off x="5890900" y="3652892"/>
            <a:ext cx="410200" cy="410198"/>
            <a:chOff x="6470043" y="1482403"/>
            <a:chExt cx="410200" cy="410198"/>
          </a:xfrm>
        </p:grpSpPr>
        <p:sp>
          <p:nvSpPr>
            <p:cNvPr id="18" name="î$ḷiḓê">
              <a:extLst>
                <a:ext uri="{FF2B5EF4-FFF2-40B4-BE49-F238E27FC236}">
                  <a16:creationId xmlns:a16="http://schemas.microsoft.com/office/drawing/2014/main" id="{CEFADA28-E6F9-4BFA-9F40-17E193BF8757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s1iḋê">
              <a:extLst>
                <a:ext uri="{FF2B5EF4-FFF2-40B4-BE49-F238E27FC236}">
                  <a16:creationId xmlns:a16="http://schemas.microsoft.com/office/drawing/2014/main" id="{79965C6F-61B8-4B98-BEBA-CCF9770A267F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íṧḷïḑè">
            <a:extLst>
              <a:ext uri="{FF2B5EF4-FFF2-40B4-BE49-F238E27FC236}">
                <a16:creationId xmlns:a16="http://schemas.microsoft.com/office/drawing/2014/main" id="{450C3FF0-9FA5-406C-BDE1-715DB126C298}"/>
              </a:ext>
            </a:extLst>
          </p:cNvPr>
          <p:cNvGrpSpPr/>
          <p:nvPr/>
        </p:nvGrpSpPr>
        <p:grpSpPr>
          <a:xfrm>
            <a:off x="3403574" y="3652892"/>
            <a:ext cx="410200" cy="410198"/>
            <a:chOff x="6470043" y="1482403"/>
            <a:chExt cx="410200" cy="410198"/>
          </a:xfrm>
        </p:grpSpPr>
        <p:sp>
          <p:nvSpPr>
            <p:cNvPr id="21" name="íṡliḑe">
              <a:extLst>
                <a:ext uri="{FF2B5EF4-FFF2-40B4-BE49-F238E27FC236}">
                  <a16:creationId xmlns:a16="http://schemas.microsoft.com/office/drawing/2014/main" id="{48EDC78A-F0B8-4510-846A-DC43E5721D2B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iṣḻiḍe">
              <a:extLst>
                <a:ext uri="{FF2B5EF4-FFF2-40B4-BE49-F238E27FC236}">
                  <a16:creationId xmlns:a16="http://schemas.microsoft.com/office/drawing/2014/main" id="{A7FE8F83-E0B3-414B-A0AC-4ECE7020BD72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íSḻîdè">
            <a:extLst>
              <a:ext uri="{FF2B5EF4-FFF2-40B4-BE49-F238E27FC236}">
                <a16:creationId xmlns:a16="http://schemas.microsoft.com/office/drawing/2014/main" id="{97642F05-1242-41CE-999C-B7EB49C10AC5}"/>
              </a:ext>
            </a:extLst>
          </p:cNvPr>
          <p:cNvGrpSpPr/>
          <p:nvPr/>
        </p:nvGrpSpPr>
        <p:grpSpPr>
          <a:xfrm>
            <a:off x="8378225" y="3652892"/>
            <a:ext cx="410200" cy="410198"/>
            <a:chOff x="6470043" y="1482403"/>
            <a:chExt cx="410200" cy="410198"/>
          </a:xfrm>
        </p:grpSpPr>
        <p:sp>
          <p:nvSpPr>
            <p:cNvPr id="24" name="íšliḋè">
              <a:extLst>
                <a:ext uri="{FF2B5EF4-FFF2-40B4-BE49-F238E27FC236}">
                  <a16:creationId xmlns:a16="http://schemas.microsoft.com/office/drawing/2014/main" id="{D855A7A1-0C03-4503-90D8-22CB3FA0482E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îSḻiḑe">
              <a:extLst>
                <a:ext uri="{FF2B5EF4-FFF2-40B4-BE49-F238E27FC236}">
                  <a16:creationId xmlns:a16="http://schemas.microsoft.com/office/drawing/2014/main" id="{E2E9F0D0-F99A-4AFA-B888-1138843B576A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05826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ľi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ṣļîďe">
            <a:extLst>
              <a:ext uri="{FF2B5EF4-FFF2-40B4-BE49-F238E27FC236}">
                <a16:creationId xmlns:a16="http://schemas.microsoft.com/office/drawing/2014/main" id="{96A2A3F0-03D4-4DC3-B3FA-38291F597536}"/>
              </a:ext>
            </a:extLst>
          </p:cNvPr>
          <p:cNvSpPr/>
          <p:nvPr/>
        </p:nvSpPr>
        <p:spPr>
          <a:xfrm>
            <a:off x="0" y="572928"/>
            <a:ext cx="8737600" cy="5719922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ïṧļïḓè">
            <a:extLst>
              <a:ext uri="{FF2B5EF4-FFF2-40B4-BE49-F238E27FC236}">
                <a16:creationId xmlns:a16="http://schemas.microsoft.com/office/drawing/2014/main" id="{1AFF42CD-D7E0-48F7-AF5D-E5B911FD7999}"/>
              </a:ext>
            </a:extLst>
          </p:cNvPr>
          <p:cNvSpPr/>
          <p:nvPr/>
        </p:nvSpPr>
        <p:spPr>
          <a:xfrm>
            <a:off x="5384800" y="1536700"/>
            <a:ext cx="6204397" cy="369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ïŝḷíḑê">
            <a:extLst>
              <a:ext uri="{FF2B5EF4-FFF2-40B4-BE49-F238E27FC236}">
                <a16:creationId xmlns:a16="http://schemas.microsoft.com/office/drawing/2014/main" id="{D24AA4A2-D7FA-4A4B-916C-588423A261CB}"/>
              </a:ext>
            </a:extLst>
          </p:cNvPr>
          <p:cNvSpPr txBox="1"/>
          <p:nvPr/>
        </p:nvSpPr>
        <p:spPr>
          <a:xfrm>
            <a:off x="6975229" y="2016526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iṡ1ïḍé">
            <a:extLst>
              <a:ext uri="{FF2B5EF4-FFF2-40B4-BE49-F238E27FC236}">
                <a16:creationId xmlns:a16="http://schemas.microsoft.com/office/drawing/2014/main" id="{1BAF4D99-D023-4114-9C88-D35FE072F24A}"/>
              </a:ext>
            </a:extLst>
          </p:cNvPr>
          <p:cNvSpPr txBox="1"/>
          <p:nvPr/>
        </p:nvSpPr>
        <p:spPr>
          <a:xfrm>
            <a:off x="6975229" y="2312244"/>
            <a:ext cx="3895971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is1ïdê">
            <a:extLst>
              <a:ext uri="{FF2B5EF4-FFF2-40B4-BE49-F238E27FC236}">
                <a16:creationId xmlns:a16="http://schemas.microsoft.com/office/drawing/2014/main" id="{D3A69CDE-7F4C-457C-B97C-3553DCED4366}"/>
              </a:ext>
            </a:extLst>
          </p:cNvPr>
          <p:cNvSpPr txBox="1"/>
          <p:nvPr/>
        </p:nvSpPr>
        <p:spPr>
          <a:xfrm>
            <a:off x="6975229" y="3759835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ïsḻíḋè">
            <a:extLst>
              <a:ext uri="{FF2B5EF4-FFF2-40B4-BE49-F238E27FC236}">
                <a16:creationId xmlns:a16="http://schemas.microsoft.com/office/drawing/2014/main" id="{A16F5AD6-0417-483A-B335-24DEDD2C11FD}"/>
              </a:ext>
            </a:extLst>
          </p:cNvPr>
          <p:cNvSpPr txBox="1"/>
          <p:nvPr/>
        </p:nvSpPr>
        <p:spPr>
          <a:xfrm>
            <a:off x="6975229" y="4055553"/>
            <a:ext cx="3895971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ïṧḻidé">
            <a:extLst>
              <a:ext uri="{FF2B5EF4-FFF2-40B4-BE49-F238E27FC236}">
                <a16:creationId xmlns:a16="http://schemas.microsoft.com/office/drawing/2014/main" id="{69B9B7E1-FB77-419B-BE24-4302918EFA9A}"/>
              </a:ext>
            </a:extLst>
          </p:cNvPr>
          <p:cNvCxnSpPr/>
          <p:nvPr/>
        </p:nvCxnSpPr>
        <p:spPr>
          <a:xfrm>
            <a:off x="6366510" y="3384550"/>
            <a:ext cx="4286250" cy="0"/>
          </a:xfrm>
          <a:prstGeom prst="line">
            <a:avLst/>
          </a:prstGeom>
          <a:ln>
            <a:solidFill>
              <a:schemeClr val="accent3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ïŝlîdê">
            <a:extLst>
              <a:ext uri="{FF2B5EF4-FFF2-40B4-BE49-F238E27FC236}">
                <a16:creationId xmlns:a16="http://schemas.microsoft.com/office/drawing/2014/main" id="{2C93A26B-A4DD-45BE-9D1C-4D28E92DD495}"/>
              </a:ext>
            </a:extLst>
          </p:cNvPr>
          <p:cNvGrpSpPr/>
          <p:nvPr/>
        </p:nvGrpSpPr>
        <p:grpSpPr>
          <a:xfrm>
            <a:off x="-11788" y="1129374"/>
            <a:ext cx="2584471" cy="892552"/>
            <a:chOff x="-11788" y="1129374"/>
            <a:chExt cx="2584471" cy="892552"/>
          </a:xfrm>
        </p:grpSpPr>
        <p:sp>
          <p:nvSpPr>
            <p:cNvPr id="22" name="íṧḻîdé">
              <a:extLst>
                <a:ext uri="{FF2B5EF4-FFF2-40B4-BE49-F238E27FC236}">
                  <a16:creationId xmlns:a16="http://schemas.microsoft.com/office/drawing/2014/main" id="{C8947BF8-D4C4-4B81-80BB-CCC964504087}"/>
                </a:ext>
              </a:extLst>
            </p:cNvPr>
            <p:cNvSpPr/>
            <p:nvPr/>
          </p:nvSpPr>
          <p:spPr>
            <a:xfrm flipH="1">
              <a:off x="-11788" y="1279985"/>
              <a:ext cx="2495513" cy="224422"/>
            </a:xfrm>
            <a:prstGeom prst="rect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íṥliḍê">
              <a:extLst>
                <a:ext uri="{FF2B5EF4-FFF2-40B4-BE49-F238E27FC236}">
                  <a16:creationId xmlns:a16="http://schemas.microsoft.com/office/drawing/2014/main" id="{CFC27789-F4A0-4903-8ABC-1BD993056772}"/>
                </a:ext>
              </a:extLst>
            </p:cNvPr>
            <p:cNvSpPr txBox="1"/>
            <p:nvPr/>
          </p:nvSpPr>
          <p:spPr>
            <a:xfrm>
              <a:off x="458771" y="1129374"/>
              <a:ext cx="2113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n-ea"/>
                </a:rPr>
                <a:t>Text here</a:t>
              </a:r>
              <a:endParaRPr lang="zh-CN" alt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4" name="iSḷîdé">
              <a:extLst>
                <a:ext uri="{FF2B5EF4-FFF2-40B4-BE49-F238E27FC236}">
                  <a16:creationId xmlns:a16="http://schemas.microsoft.com/office/drawing/2014/main" id="{0AC77A5F-658B-4A41-A4EB-CE01E0894418}"/>
                </a:ext>
              </a:extLst>
            </p:cNvPr>
            <p:cNvSpPr txBox="1"/>
            <p:nvPr/>
          </p:nvSpPr>
          <p:spPr>
            <a:xfrm>
              <a:off x="458771" y="1714149"/>
              <a:ext cx="1845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5"/>
                  </a:solidFill>
                </a:rPr>
                <a:t>Sup porting text here</a:t>
              </a:r>
              <a:endParaRPr lang="zh-CN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1" name="íṩľíḑê">
            <a:extLst>
              <a:ext uri="{FF2B5EF4-FFF2-40B4-BE49-F238E27FC236}">
                <a16:creationId xmlns:a16="http://schemas.microsoft.com/office/drawing/2014/main" id="{C3484EF1-06DA-4695-B09C-C71577020E8B}"/>
              </a:ext>
            </a:extLst>
          </p:cNvPr>
          <p:cNvGrpSpPr/>
          <p:nvPr/>
        </p:nvGrpSpPr>
        <p:grpSpPr>
          <a:xfrm>
            <a:off x="6463800" y="2016526"/>
            <a:ext cx="410200" cy="410198"/>
            <a:chOff x="6470043" y="1482403"/>
            <a:chExt cx="410200" cy="410198"/>
          </a:xfrm>
        </p:grpSpPr>
        <p:sp>
          <p:nvSpPr>
            <p:cNvPr id="32" name="ïsľîďé">
              <a:extLst>
                <a:ext uri="{FF2B5EF4-FFF2-40B4-BE49-F238E27FC236}">
                  <a16:creationId xmlns:a16="http://schemas.microsoft.com/office/drawing/2014/main" id="{9526A397-E05A-4C27-9C5B-25E9C8406D3F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3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iṩḻiḓè">
              <a:extLst>
                <a:ext uri="{FF2B5EF4-FFF2-40B4-BE49-F238E27FC236}">
                  <a16:creationId xmlns:a16="http://schemas.microsoft.com/office/drawing/2014/main" id="{5EB8EA19-2C17-43DE-98EE-0D73EFB7D2E6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iś1ídê">
            <a:extLst>
              <a:ext uri="{FF2B5EF4-FFF2-40B4-BE49-F238E27FC236}">
                <a16:creationId xmlns:a16="http://schemas.microsoft.com/office/drawing/2014/main" id="{A6C0AD1E-D6FC-4AE8-92AD-02422B913A65}"/>
              </a:ext>
            </a:extLst>
          </p:cNvPr>
          <p:cNvGrpSpPr/>
          <p:nvPr/>
        </p:nvGrpSpPr>
        <p:grpSpPr>
          <a:xfrm>
            <a:off x="6463800" y="3759835"/>
            <a:ext cx="410200" cy="410198"/>
            <a:chOff x="6470043" y="1482403"/>
            <a:chExt cx="410200" cy="410198"/>
          </a:xfrm>
        </p:grpSpPr>
        <p:sp>
          <p:nvSpPr>
            <p:cNvPr id="47" name="iṣľiďê">
              <a:extLst>
                <a:ext uri="{FF2B5EF4-FFF2-40B4-BE49-F238E27FC236}">
                  <a16:creationId xmlns:a16="http://schemas.microsoft.com/office/drawing/2014/main" id="{81649C04-C629-42E4-A945-70D142864ECE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3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ïsļîḍé">
              <a:extLst>
                <a:ext uri="{FF2B5EF4-FFF2-40B4-BE49-F238E27FC236}">
                  <a16:creationId xmlns:a16="http://schemas.microsoft.com/office/drawing/2014/main" id="{76C2199C-9875-435A-805C-E880998CD20F}"/>
                </a:ext>
              </a:extLst>
            </p:cNvPr>
            <p:cNvSpPr/>
            <p:nvPr/>
          </p:nvSpPr>
          <p:spPr>
            <a:xfrm>
              <a:off x="6586143" y="160186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3771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šl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íṧļîďê" descr="ii4AAB+LCAAAAAAABADdWdFymzgU/RfafctmkJAA540kTXcfus00mU53dvJAbMVWB0MG5E7dTv99BQbniiAtcmCTMHmJha587jm6Orr4p/OWL5wTBzlHzluxvWfy/6t1nItzHi/zeP0hW7BEPrvMs3uWC84K5+Sfn3UQBkGf42TD6llbOf6Bp3y9WVfDzol77Mqh+DsYQm41eM7mfB0n53zJhVxbjvxZXLJ8zlJRTxT5hh059QeKy6D3eba5l1/qOr+OGjAezEDkPF0CNHW04/7mdEcTEH2aZQmL08fhOyRd4RSEn2VJlj8Obqb6YOrHuzs+Z9crtmZVlHx0zVMRpYurVbxoeDvN+XIlUlYU9cDH269sLkDYCZWB1ZLV9E2xkou/ubggOPCjSOLsBB38//L5PpQPATChtXwwemYvHwxHbn/9EBpDQL9bQBSEUYSggArsZyhAQqCCGKKxr0Al/IASVOItahA9rQh/d49pl4i4W8Sg+oMiKrifowxnUEQPorGvQyX8gEKE8diiEPEohRh2a0ixH0YUaqjAfoZCDEKoIYFo7AtRCT+gEJV4i0LEo7jhTKPhO3oWYaihhH0jp/B0ITlSbjawKC+zgguepfW8h9vQtkokZ3d1STuXsbwyMcHyonrSigdPj5w/spz/yFIRJ1HCl+laqrxTi4n5qiSqvG3N1aenmRDZ2ik3Rr2prvgP9okVLP/GJOy7OCmaDSIpu2d/ye9rdmQ1UJbMJ5bEgn9TZihjld+0L3z7LG+A0vCwaJZ4KlvtdRTW5BYpmPjSKF99+lv59KUumdOtklM5h+4j9HM61nlgb3/yt1ZRZqBj1CHBVZbfGhWAGvWlfzY5+umT6XePA10FXLPvQkc/0Kcn+x60qs+84Lc84WJr5J3oea++vFDY3uMrUcAUbrQQiQoROmQZ+gCuZQsPED2Qf88tMwz0Fru4bSJGYqke3c6BILidNzgXPCk722he7qLdnqodozGY/WC5v6EVKQ86ct1XOthW+sypmrk3eualFMNnfrYppDs1RdZL81bmxNZ0g1dhuriP6WL9uROoLNFDT30DWxM3XZ0CUKO+9PuTo39009XRD/Tpy35gb7qzIZwLG06xmQoxtDfdUGO6hi0zDPQWuzMr60HuC3RdDF3XlHqJHuROHr15GD73sX0XQ9+1yR3ZGi96He2u18d5Pf3hg9RLKcGHnv0mvibuvToNoEq9BfCmJ8Do7qsTACjUm39ib79okKbXM51matdLqL0BI13ba9o3A6FvUezb+dBL7Hw96MHG3NUGkATj5z62B3vQg21yD609+HV0v6SPBxPDEaTeUcnBLz1NfE3cg3UaQJX6CkDd6QkwugfrBAAK9eYfHeDBg/TAxHSaqU0wxQd4sK4LNu2bgdC3KLZ7BYtfYh9MoAebcsdqL0jJ+LmP7cEEerBN7tTWg/Hr6INpHw+mhl++1DsqPfgdqImviXuwTgOoUm8BgukJMLoH6wQACvXmP7T3YDxIH0xNp5naB9OZvQdj7c+/g/TBRvQqxb7d+1j8EvtgCj3YmLvaC/po/NzH9mAKPfi/c7/59S8V7iyQii4AAA==">
            <a:extLst>
              <a:ext uri="{FF2B5EF4-FFF2-40B4-BE49-F238E27FC236}">
                <a16:creationId xmlns:a16="http://schemas.microsoft.com/office/drawing/2014/main" id="{D741507B-68BE-4385-AF86-5871A7FF72C6}"/>
              </a:ext>
            </a:extLst>
          </p:cNvPr>
          <p:cNvGrpSpPr>
            <a:grpSpLocks noChangeAspect="1"/>
          </p:cNvGrpSpPr>
          <p:nvPr/>
        </p:nvGrpSpPr>
        <p:grpSpPr>
          <a:xfrm>
            <a:off x="2483726" y="2596172"/>
            <a:ext cx="7224547" cy="2735424"/>
            <a:chOff x="1071041" y="1621604"/>
            <a:chExt cx="10049918" cy="3805192"/>
          </a:xfrm>
        </p:grpSpPr>
        <p:cxnSp>
          <p:nvCxnSpPr>
            <p:cNvPr id="16" name="ïşľíḓê">
              <a:extLst>
                <a:ext uri="{FF2B5EF4-FFF2-40B4-BE49-F238E27FC236}">
                  <a16:creationId xmlns:a16="http://schemas.microsoft.com/office/drawing/2014/main" id="{DC039F7B-12F0-4351-B411-F7221919138C}"/>
                </a:ext>
              </a:extLst>
            </p:cNvPr>
            <p:cNvCxnSpPr/>
            <p:nvPr/>
          </p:nvCxnSpPr>
          <p:spPr>
            <a:xfrm>
              <a:off x="1071041" y="2014222"/>
              <a:ext cx="100499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îSlîḋê">
              <a:extLst>
                <a:ext uri="{FF2B5EF4-FFF2-40B4-BE49-F238E27FC236}">
                  <a16:creationId xmlns:a16="http://schemas.microsoft.com/office/drawing/2014/main" id="{77327F62-8A8D-4169-BE8F-E3C42DE35080}"/>
                </a:ext>
              </a:extLst>
            </p:cNvPr>
            <p:cNvCxnSpPr/>
            <p:nvPr/>
          </p:nvCxnSpPr>
          <p:spPr>
            <a:xfrm>
              <a:off x="1071041" y="2601688"/>
              <a:ext cx="100499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íš1íḓê">
              <a:extLst>
                <a:ext uri="{FF2B5EF4-FFF2-40B4-BE49-F238E27FC236}">
                  <a16:creationId xmlns:a16="http://schemas.microsoft.com/office/drawing/2014/main" id="{8A63086D-D5D3-41C7-BB1E-45D92108678A}"/>
                </a:ext>
              </a:extLst>
            </p:cNvPr>
            <p:cNvCxnSpPr/>
            <p:nvPr/>
          </p:nvCxnSpPr>
          <p:spPr>
            <a:xfrm>
              <a:off x="1071041" y="3189156"/>
              <a:ext cx="100499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iṣ1íḓê">
              <a:extLst>
                <a:ext uri="{FF2B5EF4-FFF2-40B4-BE49-F238E27FC236}">
                  <a16:creationId xmlns:a16="http://schemas.microsoft.com/office/drawing/2014/main" id="{97BA9EB7-7124-4B07-940C-43746F579EF6}"/>
                </a:ext>
              </a:extLst>
            </p:cNvPr>
            <p:cNvCxnSpPr/>
            <p:nvPr/>
          </p:nvCxnSpPr>
          <p:spPr>
            <a:xfrm>
              <a:off x="1071041" y="3776622"/>
              <a:ext cx="100499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iSļiďè">
              <a:extLst>
                <a:ext uri="{FF2B5EF4-FFF2-40B4-BE49-F238E27FC236}">
                  <a16:creationId xmlns:a16="http://schemas.microsoft.com/office/drawing/2014/main" id="{65690B67-64DB-40D7-B823-B03BDA0C6D4A}"/>
                </a:ext>
              </a:extLst>
            </p:cNvPr>
            <p:cNvCxnSpPr/>
            <p:nvPr/>
          </p:nvCxnSpPr>
          <p:spPr>
            <a:xfrm>
              <a:off x="1071041" y="4364089"/>
              <a:ext cx="100499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iṩḷîdê">
              <a:extLst>
                <a:ext uri="{FF2B5EF4-FFF2-40B4-BE49-F238E27FC236}">
                  <a16:creationId xmlns:a16="http://schemas.microsoft.com/office/drawing/2014/main" id="{ADA1B9B7-53B0-458F-8651-897D2EBC2ADC}"/>
                </a:ext>
              </a:extLst>
            </p:cNvPr>
            <p:cNvCxnSpPr/>
            <p:nvPr/>
          </p:nvCxnSpPr>
          <p:spPr>
            <a:xfrm>
              <a:off x="1071041" y="4951556"/>
              <a:ext cx="100499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îṡľïdè">
              <a:extLst>
                <a:ext uri="{FF2B5EF4-FFF2-40B4-BE49-F238E27FC236}">
                  <a16:creationId xmlns:a16="http://schemas.microsoft.com/office/drawing/2014/main" id="{BACD23DC-EF05-4E36-8E74-A41DCFE92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912" y="1647551"/>
              <a:ext cx="2412647" cy="3304005"/>
            </a:xfrm>
            <a:custGeom>
              <a:avLst/>
              <a:gdLst>
                <a:gd name="connsiteX0" fmla="*/ 1093415 w 2188163"/>
                <a:gd name="connsiteY0" fmla="*/ 0 h 2996584"/>
                <a:gd name="connsiteX1" fmla="*/ 1137584 w 2188163"/>
                <a:gd name="connsiteY1" fmla="*/ 229623 h 2996584"/>
                <a:gd name="connsiteX2" fmla="*/ 2188163 w 2188163"/>
                <a:gd name="connsiteY2" fmla="*/ 2996584 h 2996584"/>
                <a:gd name="connsiteX3" fmla="*/ 1093415 w 2188163"/>
                <a:gd name="connsiteY3" fmla="*/ 2996584 h 2996584"/>
                <a:gd name="connsiteX4" fmla="*/ 0 w 2188163"/>
                <a:gd name="connsiteY4" fmla="*/ 2996584 h 2996584"/>
                <a:gd name="connsiteX5" fmla="*/ 1049300 w 2188163"/>
                <a:gd name="connsiteY5" fmla="*/ 229623 h 2996584"/>
                <a:gd name="connsiteX6" fmla="*/ 1093415 w 2188163"/>
                <a:gd name="connsiteY6" fmla="*/ 0 h 299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2996584">
                  <a:moveTo>
                    <a:pt x="1093415" y="0"/>
                  </a:moveTo>
                  <a:cubicBezTo>
                    <a:pt x="1102880" y="0"/>
                    <a:pt x="1121809" y="103331"/>
                    <a:pt x="1137584" y="229623"/>
                  </a:cubicBezTo>
                  <a:cubicBezTo>
                    <a:pt x="1424679" y="2313455"/>
                    <a:pt x="2188163" y="2996584"/>
                    <a:pt x="2188163" y="2996584"/>
                  </a:cubicBezTo>
                  <a:cubicBezTo>
                    <a:pt x="2188163" y="2996584"/>
                    <a:pt x="2188163" y="2996584"/>
                    <a:pt x="1093415" y="2996584"/>
                  </a:cubicBezTo>
                  <a:cubicBezTo>
                    <a:pt x="1093415" y="2996584"/>
                    <a:pt x="1093415" y="2996584"/>
                    <a:pt x="0" y="2996584"/>
                  </a:cubicBezTo>
                  <a:cubicBezTo>
                    <a:pt x="0" y="2996584"/>
                    <a:pt x="762555" y="2313455"/>
                    <a:pt x="1049300" y="229623"/>
                  </a:cubicBezTo>
                  <a:cubicBezTo>
                    <a:pt x="1065056" y="103331"/>
                    <a:pt x="1083962" y="0"/>
                    <a:pt x="10934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ļiḑê">
              <a:extLst>
                <a:ext uri="{FF2B5EF4-FFF2-40B4-BE49-F238E27FC236}">
                  <a16:creationId xmlns:a16="http://schemas.microsoft.com/office/drawing/2014/main" id="{8716E7C0-2A63-430E-BA18-4E61FEAF7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912" y="2671792"/>
              <a:ext cx="2412647" cy="2279763"/>
            </a:xfrm>
            <a:custGeom>
              <a:avLst/>
              <a:gdLst>
                <a:gd name="connsiteX0" fmla="*/ 1093415 w 2188163"/>
                <a:gd name="connsiteY0" fmla="*/ 0 h 1498292"/>
                <a:gd name="connsiteX1" fmla="*/ 1137584 w 2188163"/>
                <a:gd name="connsiteY1" fmla="*/ 114812 h 1498292"/>
                <a:gd name="connsiteX2" fmla="*/ 2188163 w 2188163"/>
                <a:gd name="connsiteY2" fmla="*/ 1498292 h 1498292"/>
                <a:gd name="connsiteX3" fmla="*/ 1093415 w 2188163"/>
                <a:gd name="connsiteY3" fmla="*/ 1498292 h 1498292"/>
                <a:gd name="connsiteX4" fmla="*/ 0 w 2188163"/>
                <a:gd name="connsiteY4" fmla="*/ 1498292 h 1498292"/>
                <a:gd name="connsiteX5" fmla="*/ 1049300 w 2188163"/>
                <a:gd name="connsiteY5" fmla="*/ 114812 h 1498292"/>
                <a:gd name="connsiteX6" fmla="*/ 1093415 w 2188163"/>
                <a:gd name="connsiteY6" fmla="*/ 0 h 149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1498292">
                  <a:moveTo>
                    <a:pt x="1093415" y="0"/>
                  </a:moveTo>
                  <a:cubicBezTo>
                    <a:pt x="1102880" y="0"/>
                    <a:pt x="1121809" y="51665"/>
                    <a:pt x="1137584" y="114812"/>
                  </a:cubicBezTo>
                  <a:cubicBezTo>
                    <a:pt x="1424679" y="1156728"/>
                    <a:pt x="2188163" y="1498292"/>
                    <a:pt x="2188163" y="1498292"/>
                  </a:cubicBezTo>
                  <a:cubicBezTo>
                    <a:pt x="2188163" y="1498292"/>
                    <a:pt x="2188163" y="1498292"/>
                    <a:pt x="1093415" y="1498292"/>
                  </a:cubicBezTo>
                  <a:cubicBezTo>
                    <a:pt x="1093415" y="1498292"/>
                    <a:pt x="1093415" y="1498292"/>
                    <a:pt x="0" y="1498292"/>
                  </a:cubicBezTo>
                  <a:cubicBezTo>
                    <a:pt x="0" y="1498292"/>
                    <a:pt x="762555" y="1156728"/>
                    <a:pt x="1049300" y="114812"/>
                  </a:cubicBezTo>
                  <a:cubicBezTo>
                    <a:pt x="1065056" y="51665"/>
                    <a:pt x="1083962" y="0"/>
                    <a:pt x="1093415" y="0"/>
                  </a:cubicBezTo>
                  <a:close/>
                </a:path>
              </a:pathLst>
            </a:custGeom>
            <a:solidFill>
              <a:schemeClr val="accent4">
                <a:lumMod val="100000"/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š1îḑè">
              <a:extLst>
                <a:ext uri="{FF2B5EF4-FFF2-40B4-BE49-F238E27FC236}">
                  <a16:creationId xmlns:a16="http://schemas.microsoft.com/office/drawing/2014/main" id="{8C23D5C2-B485-4DFA-B829-3D65D0B99F36}"/>
                </a:ext>
              </a:extLst>
            </p:cNvPr>
            <p:cNvSpPr txBox="1"/>
            <p:nvPr/>
          </p:nvSpPr>
          <p:spPr>
            <a:xfrm>
              <a:off x="7378715" y="5149797"/>
              <a:ext cx="949042" cy="276999"/>
            </a:xfrm>
            <a:prstGeom prst="rect">
              <a:avLst/>
            </a:prstGeom>
            <a:noFill/>
          </p:spPr>
          <p:txBody>
            <a:bodyPr wrap="none" lIns="0" tIns="0" rIns="0" bIns="0" anchor="t">
              <a:normAutofit fontScale="85000" lnSpcReduction="20000"/>
            </a:bodyPr>
            <a:lstStyle/>
            <a:p>
              <a:r>
                <a:rPr lang="en-US" altLang="zh-CN" b="0">
                  <a:solidFill>
                    <a:schemeClr val="accent4">
                      <a:lumMod val="100000"/>
                    </a:schemeClr>
                  </a:solidFill>
                </a:rPr>
                <a:t>Text here</a:t>
              </a:r>
              <a:endParaRPr lang="en-US" altLang="zh-CN" b="0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25" name="îṣ1îḍé">
              <a:extLst>
                <a:ext uri="{FF2B5EF4-FFF2-40B4-BE49-F238E27FC236}">
                  <a16:creationId xmlns:a16="http://schemas.microsoft.com/office/drawing/2014/main" id="{5386C8B8-9139-41C0-A35A-B1F2A4E97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341" y="1647551"/>
              <a:ext cx="2412647" cy="3304005"/>
            </a:xfrm>
            <a:custGeom>
              <a:avLst/>
              <a:gdLst>
                <a:gd name="connsiteX0" fmla="*/ 1093415 w 2188163"/>
                <a:gd name="connsiteY0" fmla="*/ 0 h 2996584"/>
                <a:gd name="connsiteX1" fmla="*/ 1137584 w 2188163"/>
                <a:gd name="connsiteY1" fmla="*/ 229623 h 2996584"/>
                <a:gd name="connsiteX2" fmla="*/ 2188163 w 2188163"/>
                <a:gd name="connsiteY2" fmla="*/ 2996584 h 2996584"/>
                <a:gd name="connsiteX3" fmla="*/ 1093415 w 2188163"/>
                <a:gd name="connsiteY3" fmla="*/ 2996584 h 2996584"/>
                <a:gd name="connsiteX4" fmla="*/ 0 w 2188163"/>
                <a:gd name="connsiteY4" fmla="*/ 2996584 h 2996584"/>
                <a:gd name="connsiteX5" fmla="*/ 1049300 w 2188163"/>
                <a:gd name="connsiteY5" fmla="*/ 229623 h 2996584"/>
                <a:gd name="connsiteX6" fmla="*/ 1093415 w 2188163"/>
                <a:gd name="connsiteY6" fmla="*/ 0 h 299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2996584">
                  <a:moveTo>
                    <a:pt x="1093415" y="0"/>
                  </a:moveTo>
                  <a:cubicBezTo>
                    <a:pt x="1102880" y="0"/>
                    <a:pt x="1121809" y="103331"/>
                    <a:pt x="1137584" y="229623"/>
                  </a:cubicBezTo>
                  <a:cubicBezTo>
                    <a:pt x="1424679" y="2313455"/>
                    <a:pt x="2188163" y="2996584"/>
                    <a:pt x="2188163" y="2996584"/>
                  </a:cubicBezTo>
                  <a:cubicBezTo>
                    <a:pt x="2188163" y="2996584"/>
                    <a:pt x="2188163" y="2996584"/>
                    <a:pt x="1093415" y="2996584"/>
                  </a:cubicBezTo>
                  <a:cubicBezTo>
                    <a:pt x="1093415" y="2996584"/>
                    <a:pt x="1093415" y="2996584"/>
                    <a:pt x="0" y="2996584"/>
                  </a:cubicBezTo>
                  <a:cubicBezTo>
                    <a:pt x="0" y="2996584"/>
                    <a:pt x="762555" y="2313455"/>
                    <a:pt x="1049300" y="229623"/>
                  </a:cubicBezTo>
                  <a:cubicBezTo>
                    <a:pt x="1065056" y="103331"/>
                    <a:pt x="1083962" y="0"/>
                    <a:pt x="10934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ṡ1ïḍê">
              <a:extLst>
                <a:ext uri="{FF2B5EF4-FFF2-40B4-BE49-F238E27FC236}">
                  <a16:creationId xmlns:a16="http://schemas.microsoft.com/office/drawing/2014/main" id="{8C5F0946-EBF8-40D2-944C-8BFD997EE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341" y="3497794"/>
              <a:ext cx="2412647" cy="1453762"/>
            </a:xfrm>
            <a:custGeom>
              <a:avLst/>
              <a:gdLst>
                <a:gd name="connsiteX0" fmla="*/ 1093415 w 2188163"/>
                <a:gd name="connsiteY0" fmla="*/ 0 h 1498292"/>
                <a:gd name="connsiteX1" fmla="*/ 1137584 w 2188163"/>
                <a:gd name="connsiteY1" fmla="*/ 114812 h 1498292"/>
                <a:gd name="connsiteX2" fmla="*/ 2188163 w 2188163"/>
                <a:gd name="connsiteY2" fmla="*/ 1498292 h 1498292"/>
                <a:gd name="connsiteX3" fmla="*/ 1093415 w 2188163"/>
                <a:gd name="connsiteY3" fmla="*/ 1498292 h 1498292"/>
                <a:gd name="connsiteX4" fmla="*/ 0 w 2188163"/>
                <a:gd name="connsiteY4" fmla="*/ 1498292 h 1498292"/>
                <a:gd name="connsiteX5" fmla="*/ 1049300 w 2188163"/>
                <a:gd name="connsiteY5" fmla="*/ 114812 h 1498292"/>
                <a:gd name="connsiteX6" fmla="*/ 1093415 w 2188163"/>
                <a:gd name="connsiteY6" fmla="*/ 0 h 149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1498292">
                  <a:moveTo>
                    <a:pt x="1093415" y="0"/>
                  </a:moveTo>
                  <a:cubicBezTo>
                    <a:pt x="1102880" y="0"/>
                    <a:pt x="1121809" y="51665"/>
                    <a:pt x="1137584" y="114812"/>
                  </a:cubicBezTo>
                  <a:cubicBezTo>
                    <a:pt x="1424679" y="1156728"/>
                    <a:pt x="2188163" y="1498292"/>
                    <a:pt x="2188163" y="1498292"/>
                  </a:cubicBezTo>
                  <a:cubicBezTo>
                    <a:pt x="2188163" y="1498292"/>
                    <a:pt x="2188163" y="1498292"/>
                    <a:pt x="1093415" y="1498292"/>
                  </a:cubicBezTo>
                  <a:cubicBezTo>
                    <a:pt x="1093415" y="1498292"/>
                    <a:pt x="1093415" y="1498292"/>
                    <a:pt x="0" y="1498292"/>
                  </a:cubicBezTo>
                  <a:cubicBezTo>
                    <a:pt x="0" y="1498292"/>
                    <a:pt x="762555" y="1156728"/>
                    <a:pt x="1049300" y="114812"/>
                  </a:cubicBezTo>
                  <a:cubicBezTo>
                    <a:pt x="1065056" y="51665"/>
                    <a:pt x="1083962" y="0"/>
                    <a:pt x="1093415" y="0"/>
                  </a:cubicBezTo>
                  <a:close/>
                </a:path>
              </a:pathLst>
            </a:custGeom>
            <a:solidFill>
              <a:schemeClr val="lt1">
                <a:lumMod val="50000"/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şḷiďè">
              <a:extLst>
                <a:ext uri="{FF2B5EF4-FFF2-40B4-BE49-F238E27FC236}">
                  <a16:creationId xmlns:a16="http://schemas.microsoft.com/office/drawing/2014/main" id="{AA0AAE4D-971C-4F4A-856C-010BA011B161}"/>
                </a:ext>
              </a:extLst>
            </p:cNvPr>
            <p:cNvSpPr txBox="1"/>
            <p:nvPr/>
          </p:nvSpPr>
          <p:spPr>
            <a:xfrm>
              <a:off x="5654144" y="5149797"/>
              <a:ext cx="949042" cy="276999"/>
            </a:xfrm>
            <a:prstGeom prst="rect">
              <a:avLst/>
            </a:prstGeom>
            <a:noFill/>
          </p:spPr>
          <p:txBody>
            <a:bodyPr wrap="none" lIns="0" tIns="0" rIns="0" bIns="0" anchor="t">
              <a:normAutofit fontScale="85000" lnSpcReduction="20000"/>
            </a:bodyPr>
            <a:lstStyle/>
            <a:p>
              <a:r>
                <a:rPr lang="en-US" altLang="zh-CN" b="0">
                  <a:solidFill>
                    <a:schemeClr val="lt1">
                      <a:lumMod val="50000"/>
                    </a:schemeClr>
                  </a:solidFill>
                </a:rPr>
                <a:t>Text here</a:t>
              </a:r>
              <a:endParaRPr lang="en-US" altLang="zh-CN" b="0" dirty="0">
                <a:solidFill>
                  <a:schemeClr val="lt1">
                    <a:lumMod val="50000"/>
                  </a:schemeClr>
                </a:solidFill>
              </a:endParaRPr>
            </a:p>
          </p:txBody>
        </p:sp>
        <p:sp>
          <p:nvSpPr>
            <p:cNvPr id="28" name="íśļïďe">
              <a:extLst>
                <a:ext uri="{FF2B5EF4-FFF2-40B4-BE49-F238E27FC236}">
                  <a16:creationId xmlns:a16="http://schemas.microsoft.com/office/drawing/2014/main" id="{E5559C7D-6C05-4C04-AA73-31ACE05F3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771" y="1647551"/>
              <a:ext cx="2412647" cy="3304005"/>
            </a:xfrm>
            <a:custGeom>
              <a:avLst/>
              <a:gdLst>
                <a:gd name="connsiteX0" fmla="*/ 1093415 w 2188163"/>
                <a:gd name="connsiteY0" fmla="*/ 0 h 2996584"/>
                <a:gd name="connsiteX1" fmla="*/ 1137584 w 2188163"/>
                <a:gd name="connsiteY1" fmla="*/ 229623 h 2996584"/>
                <a:gd name="connsiteX2" fmla="*/ 2188163 w 2188163"/>
                <a:gd name="connsiteY2" fmla="*/ 2996584 h 2996584"/>
                <a:gd name="connsiteX3" fmla="*/ 1093415 w 2188163"/>
                <a:gd name="connsiteY3" fmla="*/ 2996584 h 2996584"/>
                <a:gd name="connsiteX4" fmla="*/ 0 w 2188163"/>
                <a:gd name="connsiteY4" fmla="*/ 2996584 h 2996584"/>
                <a:gd name="connsiteX5" fmla="*/ 1049300 w 2188163"/>
                <a:gd name="connsiteY5" fmla="*/ 229623 h 2996584"/>
                <a:gd name="connsiteX6" fmla="*/ 1093415 w 2188163"/>
                <a:gd name="connsiteY6" fmla="*/ 0 h 299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2996584">
                  <a:moveTo>
                    <a:pt x="1093415" y="0"/>
                  </a:moveTo>
                  <a:cubicBezTo>
                    <a:pt x="1102880" y="0"/>
                    <a:pt x="1121809" y="103331"/>
                    <a:pt x="1137584" y="229623"/>
                  </a:cubicBezTo>
                  <a:cubicBezTo>
                    <a:pt x="1424679" y="2313455"/>
                    <a:pt x="2188163" y="2996584"/>
                    <a:pt x="2188163" y="2996584"/>
                  </a:cubicBezTo>
                  <a:cubicBezTo>
                    <a:pt x="2188163" y="2996584"/>
                    <a:pt x="2188163" y="2996584"/>
                    <a:pt x="1093415" y="2996584"/>
                  </a:cubicBezTo>
                  <a:cubicBezTo>
                    <a:pt x="1093415" y="2996584"/>
                    <a:pt x="1093415" y="2996584"/>
                    <a:pt x="0" y="2996584"/>
                  </a:cubicBezTo>
                  <a:cubicBezTo>
                    <a:pt x="0" y="2996584"/>
                    <a:pt x="762555" y="2313455"/>
                    <a:pt x="1049300" y="229623"/>
                  </a:cubicBezTo>
                  <a:cubicBezTo>
                    <a:pt x="1065056" y="103331"/>
                    <a:pt x="1083962" y="0"/>
                    <a:pt x="10934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šļîḍe">
              <a:extLst>
                <a:ext uri="{FF2B5EF4-FFF2-40B4-BE49-F238E27FC236}">
                  <a16:creationId xmlns:a16="http://schemas.microsoft.com/office/drawing/2014/main" id="{0E469229-EE86-481F-B4F2-F79835666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771" y="2770913"/>
              <a:ext cx="2412647" cy="2180643"/>
            </a:xfrm>
            <a:custGeom>
              <a:avLst/>
              <a:gdLst>
                <a:gd name="connsiteX0" fmla="*/ 1093415 w 2188163"/>
                <a:gd name="connsiteY0" fmla="*/ 0 h 1498292"/>
                <a:gd name="connsiteX1" fmla="*/ 1137584 w 2188163"/>
                <a:gd name="connsiteY1" fmla="*/ 114812 h 1498292"/>
                <a:gd name="connsiteX2" fmla="*/ 2188163 w 2188163"/>
                <a:gd name="connsiteY2" fmla="*/ 1498292 h 1498292"/>
                <a:gd name="connsiteX3" fmla="*/ 1093415 w 2188163"/>
                <a:gd name="connsiteY3" fmla="*/ 1498292 h 1498292"/>
                <a:gd name="connsiteX4" fmla="*/ 0 w 2188163"/>
                <a:gd name="connsiteY4" fmla="*/ 1498292 h 1498292"/>
                <a:gd name="connsiteX5" fmla="*/ 1049300 w 2188163"/>
                <a:gd name="connsiteY5" fmla="*/ 114812 h 1498292"/>
                <a:gd name="connsiteX6" fmla="*/ 1093415 w 2188163"/>
                <a:gd name="connsiteY6" fmla="*/ 0 h 149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1498292">
                  <a:moveTo>
                    <a:pt x="1093415" y="0"/>
                  </a:moveTo>
                  <a:cubicBezTo>
                    <a:pt x="1102880" y="0"/>
                    <a:pt x="1121809" y="51665"/>
                    <a:pt x="1137584" y="114812"/>
                  </a:cubicBezTo>
                  <a:cubicBezTo>
                    <a:pt x="1424679" y="1156728"/>
                    <a:pt x="2188163" y="1498292"/>
                    <a:pt x="2188163" y="1498292"/>
                  </a:cubicBezTo>
                  <a:cubicBezTo>
                    <a:pt x="2188163" y="1498292"/>
                    <a:pt x="2188163" y="1498292"/>
                    <a:pt x="1093415" y="1498292"/>
                  </a:cubicBezTo>
                  <a:cubicBezTo>
                    <a:pt x="1093415" y="1498292"/>
                    <a:pt x="1093415" y="1498292"/>
                    <a:pt x="0" y="1498292"/>
                  </a:cubicBezTo>
                  <a:cubicBezTo>
                    <a:pt x="0" y="1498292"/>
                    <a:pt x="762555" y="1156728"/>
                    <a:pt x="1049300" y="114812"/>
                  </a:cubicBezTo>
                  <a:cubicBezTo>
                    <a:pt x="1065056" y="51665"/>
                    <a:pt x="1083962" y="0"/>
                    <a:pt x="1093415" y="0"/>
                  </a:cubicBezTo>
                  <a:close/>
                </a:path>
              </a:pathLst>
            </a:custGeom>
            <a:solidFill>
              <a:schemeClr val="accent2">
                <a:lumMod val="100000"/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ṥḻíḓé">
              <a:extLst>
                <a:ext uri="{FF2B5EF4-FFF2-40B4-BE49-F238E27FC236}">
                  <a16:creationId xmlns:a16="http://schemas.microsoft.com/office/drawing/2014/main" id="{93B97DD2-2C79-46CA-BAA8-769484990D1E}"/>
                </a:ext>
              </a:extLst>
            </p:cNvPr>
            <p:cNvSpPr txBox="1"/>
            <p:nvPr/>
          </p:nvSpPr>
          <p:spPr>
            <a:xfrm>
              <a:off x="3929574" y="5149797"/>
              <a:ext cx="949042" cy="276999"/>
            </a:xfrm>
            <a:prstGeom prst="rect">
              <a:avLst/>
            </a:prstGeom>
            <a:noFill/>
          </p:spPr>
          <p:txBody>
            <a:bodyPr wrap="none" lIns="0" tIns="0" rIns="0" bIns="0" anchor="t">
              <a:normAutofit fontScale="85000" lnSpcReduction="20000"/>
            </a:bodyPr>
            <a:lstStyle/>
            <a:p>
              <a:r>
                <a:rPr lang="en-US" altLang="zh-CN" b="0">
                  <a:solidFill>
                    <a:schemeClr val="accent2">
                      <a:lumMod val="100000"/>
                    </a:schemeClr>
                  </a:solidFill>
                </a:rPr>
                <a:t>Text here</a:t>
              </a:r>
              <a:endParaRPr lang="en-US" altLang="zh-CN" b="0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31" name="ïş1îḍé">
              <a:extLst>
                <a:ext uri="{FF2B5EF4-FFF2-40B4-BE49-F238E27FC236}">
                  <a16:creationId xmlns:a16="http://schemas.microsoft.com/office/drawing/2014/main" id="{9B5BE092-2250-4CCB-9B93-BB88D8532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200" y="1647551"/>
              <a:ext cx="2412647" cy="3304005"/>
            </a:xfrm>
            <a:custGeom>
              <a:avLst/>
              <a:gdLst>
                <a:gd name="connsiteX0" fmla="*/ 1093415 w 2188163"/>
                <a:gd name="connsiteY0" fmla="*/ 0 h 2996584"/>
                <a:gd name="connsiteX1" fmla="*/ 1137584 w 2188163"/>
                <a:gd name="connsiteY1" fmla="*/ 229623 h 2996584"/>
                <a:gd name="connsiteX2" fmla="*/ 2188163 w 2188163"/>
                <a:gd name="connsiteY2" fmla="*/ 2996584 h 2996584"/>
                <a:gd name="connsiteX3" fmla="*/ 1093415 w 2188163"/>
                <a:gd name="connsiteY3" fmla="*/ 2996584 h 2996584"/>
                <a:gd name="connsiteX4" fmla="*/ 0 w 2188163"/>
                <a:gd name="connsiteY4" fmla="*/ 2996584 h 2996584"/>
                <a:gd name="connsiteX5" fmla="*/ 1049300 w 2188163"/>
                <a:gd name="connsiteY5" fmla="*/ 229623 h 2996584"/>
                <a:gd name="connsiteX6" fmla="*/ 1093415 w 2188163"/>
                <a:gd name="connsiteY6" fmla="*/ 0 h 299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2996584">
                  <a:moveTo>
                    <a:pt x="1093415" y="0"/>
                  </a:moveTo>
                  <a:cubicBezTo>
                    <a:pt x="1102880" y="0"/>
                    <a:pt x="1121809" y="103331"/>
                    <a:pt x="1137584" y="229623"/>
                  </a:cubicBezTo>
                  <a:cubicBezTo>
                    <a:pt x="1424679" y="2313455"/>
                    <a:pt x="2188163" y="2996584"/>
                    <a:pt x="2188163" y="2996584"/>
                  </a:cubicBezTo>
                  <a:cubicBezTo>
                    <a:pt x="2188163" y="2996584"/>
                    <a:pt x="2188163" y="2996584"/>
                    <a:pt x="1093415" y="2996584"/>
                  </a:cubicBezTo>
                  <a:cubicBezTo>
                    <a:pt x="1093415" y="2996584"/>
                    <a:pt x="1093415" y="2996584"/>
                    <a:pt x="0" y="2996584"/>
                  </a:cubicBezTo>
                  <a:cubicBezTo>
                    <a:pt x="0" y="2996584"/>
                    <a:pt x="762555" y="2313455"/>
                    <a:pt x="1049300" y="229623"/>
                  </a:cubicBezTo>
                  <a:cubicBezTo>
                    <a:pt x="1065056" y="103331"/>
                    <a:pt x="1083962" y="0"/>
                    <a:pt x="10934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ṩľïdé">
              <a:extLst>
                <a:ext uri="{FF2B5EF4-FFF2-40B4-BE49-F238E27FC236}">
                  <a16:creationId xmlns:a16="http://schemas.microsoft.com/office/drawing/2014/main" id="{38A6BA7C-2626-467B-8C47-6EFCAD498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200" y="3233473"/>
              <a:ext cx="2412647" cy="1718083"/>
            </a:xfrm>
            <a:custGeom>
              <a:avLst/>
              <a:gdLst>
                <a:gd name="connsiteX0" fmla="*/ 1093415 w 2188163"/>
                <a:gd name="connsiteY0" fmla="*/ 0 h 1498292"/>
                <a:gd name="connsiteX1" fmla="*/ 1137584 w 2188163"/>
                <a:gd name="connsiteY1" fmla="*/ 114812 h 1498292"/>
                <a:gd name="connsiteX2" fmla="*/ 2188163 w 2188163"/>
                <a:gd name="connsiteY2" fmla="*/ 1498292 h 1498292"/>
                <a:gd name="connsiteX3" fmla="*/ 1093415 w 2188163"/>
                <a:gd name="connsiteY3" fmla="*/ 1498292 h 1498292"/>
                <a:gd name="connsiteX4" fmla="*/ 0 w 2188163"/>
                <a:gd name="connsiteY4" fmla="*/ 1498292 h 1498292"/>
                <a:gd name="connsiteX5" fmla="*/ 1049300 w 2188163"/>
                <a:gd name="connsiteY5" fmla="*/ 114812 h 1498292"/>
                <a:gd name="connsiteX6" fmla="*/ 1093415 w 2188163"/>
                <a:gd name="connsiteY6" fmla="*/ 0 h 149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1498292">
                  <a:moveTo>
                    <a:pt x="1093415" y="0"/>
                  </a:moveTo>
                  <a:cubicBezTo>
                    <a:pt x="1102880" y="0"/>
                    <a:pt x="1121809" y="51665"/>
                    <a:pt x="1137584" y="114812"/>
                  </a:cubicBezTo>
                  <a:cubicBezTo>
                    <a:pt x="1424679" y="1156728"/>
                    <a:pt x="2188163" y="1498292"/>
                    <a:pt x="2188163" y="1498292"/>
                  </a:cubicBezTo>
                  <a:cubicBezTo>
                    <a:pt x="2188163" y="1498292"/>
                    <a:pt x="2188163" y="1498292"/>
                    <a:pt x="1093415" y="1498292"/>
                  </a:cubicBezTo>
                  <a:cubicBezTo>
                    <a:pt x="1093415" y="1498292"/>
                    <a:pt x="1093415" y="1498292"/>
                    <a:pt x="0" y="1498292"/>
                  </a:cubicBezTo>
                  <a:cubicBezTo>
                    <a:pt x="0" y="1498292"/>
                    <a:pt x="762555" y="1156728"/>
                    <a:pt x="1049300" y="114812"/>
                  </a:cubicBezTo>
                  <a:cubicBezTo>
                    <a:pt x="1065056" y="51665"/>
                    <a:pt x="1083962" y="0"/>
                    <a:pt x="1093415" y="0"/>
                  </a:cubicBezTo>
                  <a:close/>
                </a:path>
              </a:pathLst>
            </a:custGeom>
            <a:solidFill>
              <a:schemeClr val="accent1">
                <a:lumMod val="100000"/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ṥ1îḋè">
              <a:extLst>
                <a:ext uri="{FF2B5EF4-FFF2-40B4-BE49-F238E27FC236}">
                  <a16:creationId xmlns:a16="http://schemas.microsoft.com/office/drawing/2014/main" id="{5293076C-40F6-4F47-A5FA-4509314AE412}"/>
                </a:ext>
              </a:extLst>
            </p:cNvPr>
            <p:cNvSpPr txBox="1"/>
            <p:nvPr/>
          </p:nvSpPr>
          <p:spPr>
            <a:xfrm>
              <a:off x="2205002" y="5149797"/>
              <a:ext cx="949042" cy="276999"/>
            </a:xfrm>
            <a:prstGeom prst="rect">
              <a:avLst/>
            </a:prstGeom>
            <a:noFill/>
          </p:spPr>
          <p:txBody>
            <a:bodyPr wrap="none" lIns="0" tIns="0" rIns="0" bIns="0" anchor="t">
              <a:normAutofit fontScale="85000" lnSpcReduction="20000"/>
            </a:bodyPr>
            <a:lstStyle/>
            <a:p>
              <a:r>
                <a:rPr lang="en-US" altLang="zh-CN" sz="1800" b="0" dirty="0">
                  <a:solidFill>
                    <a:schemeClr val="accent1">
                      <a:lumMod val="100000"/>
                    </a:schemeClr>
                  </a:solidFill>
                </a:rPr>
                <a:t>Text here</a:t>
              </a:r>
            </a:p>
          </p:txBody>
        </p:sp>
        <p:sp>
          <p:nvSpPr>
            <p:cNvPr id="34" name="îšḷiḍé">
              <a:extLst>
                <a:ext uri="{FF2B5EF4-FFF2-40B4-BE49-F238E27FC236}">
                  <a16:creationId xmlns:a16="http://schemas.microsoft.com/office/drawing/2014/main" id="{857BAA46-8DB6-4982-9055-B84BD13F5CC7}"/>
                </a:ext>
              </a:extLst>
            </p:cNvPr>
            <p:cNvSpPr txBox="1"/>
            <p:nvPr/>
          </p:nvSpPr>
          <p:spPr>
            <a:xfrm>
              <a:off x="2499877" y="2684638"/>
              <a:ext cx="359292" cy="170093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52%</a:t>
              </a:r>
            </a:p>
          </p:txBody>
        </p:sp>
        <p:sp>
          <p:nvSpPr>
            <p:cNvPr id="35" name="iŝḻiḑê">
              <a:extLst>
                <a:ext uri="{FF2B5EF4-FFF2-40B4-BE49-F238E27FC236}">
                  <a16:creationId xmlns:a16="http://schemas.microsoft.com/office/drawing/2014/main" id="{51E5F1D8-22FE-4832-92C9-811BD26A2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483" y="1647551"/>
              <a:ext cx="2412647" cy="3304005"/>
            </a:xfrm>
            <a:custGeom>
              <a:avLst/>
              <a:gdLst>
                <a:gd name="connsiteX0" fmla="*/ 1093415 w 2188163"/>
                <a:gd name="connsiteY0" fmla="*/ 0 h 2996584"/>
                <a:gd name="connsiteX1" fmla="*/ 1137584 w 2188163"/>
                <a:gd name="connsiteY1" fmla="*/ 229623 h 2996584"/>
                <a:gd name="connsiteX2" fmla="*/ 2188163 w 2188163"/>
                <a:gd name="connsiteY2" fmla="*/ 2996584 h 2996584"/>
                <a:gd name="connsiteX3" fmla="*/ 1093415 w 2188163"/>
                <a:gd name="connsiteY3" fmla="*/ 2996584 h 2996584"/>
                <a:gd name="connsiteX4" fmla="*/ 0 w 2188163"/>
                <a:gd name="connsiteY4" fmla="*/ 2996584 h 2996584"/>
                <a:gd name="connsiteX5" fmla="*/ 1049300 w 2188163"/>
                <a:gd name="connsiteY5" fmla="*/ 229623 h 2996584"/>
                <a:gd name="connsiteX6" fmla="*/ 1093415 w 2188163"/>
                <a:gd name="connsiteY6" fmla="*/ 0 h 299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2996584">
                  <a:moveTo>
                    <a:pt x="1093415" y="0"/>
                  </a:moveTo>
                  <a:cubicBezTo>
                    <a:pt x="1102880" y="0"/>
                    <a:pt x="1121809" y="103331"/>
                    <a:pt x="1137584" y="229623"/>
                  </a:cubicBezTo>
                  <a:cubicBezTo>
                    <a:pt x="1424679" y="2313455"/>
                    <a:pt x="2188163" y="2996584"/>
                    <a:pt x="2188163" y="2996584"/>
                  </a:cubicBezTo>
                  <a:cubicBezTo>
                    <a:pt x="2188163" y="2996584"/>
                    <a:pt x="2188163" y="2996584"/>
                    <a:pt x="1093415" y="2996584"/>
                  </a:cubicBezTo>
                  <a:cubicBezTo>
                    <a:pt x="1093415" y="2996584"/>
                    <a:pt x="1093415" y="2996584"/>
                    <a:pt x="0" y="2996584"/>
                  </a:cubicBezTo>
                  <a:cubicBezTo>
                    <a:pt x="0" y="2996584"/>
                    <a:pt x="762555" y="2313455"/>
                    <a:pt x="1049300" y="229623"/>
                  </a:cubicBezTo>
                  <a:cubicBezTo>
                    <a:pt x="1065056" y="103331"/>
                    <a:pt x="1083962" y="0"/>
                    <a:pt x="10934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ŝ1iḍê">
              <a:extLst>
                <a:ext uri="{FF2B5EF4-FFF2-40B4-BE49-F238E27FC236}">
                  <a16:creationId xmlns:a16="http://schemas.microsoft.com/office/drawing/2014/main" id="{8A1BA3F7-F6CA-43A8-BFD0-969FA525C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483" y="2374432"/>
              <a:ext cx="2412647" cy="2577124"/>
            </a:xfrm>
            <a:custGeom>
              <a:avLst/>
              <a:gdLst>
                <a:gd name="connsiteX0" fmla="*/ 1093415 w 2188163"/>
                <a:gd name="connsiteY0" fmla="*/ 0 h 1498292"/>
                <a:gd name="connsiteX1" fmla="*/ 1137584 w 2188163"/>
                <a:gd name="connsiteY1" fmla="*/ 114812 h 1498292"/>
                <a:gd name="connsiteX2" fmla="*/ 2188163 w 2188163"/>
                <a:gd name="connsiteY2" fmla="*/ 1498292 h 1498292"/>
                <a:gd name="connsiteX3" fmla="*/ 1093415 w 2188163"/>
                <a:gd name="connsiteY3" fmla="*/ 1498292 h 1498292"/>
                <a:gd name="connsiteX4" fmla="*/ 0 w 2188163"/>
                <a:gd name="connsiteY4" fmla="*/ 1498292 h 1498292"/>
                <a:gd name="connsiteX5" fmla="*/ 1049300 w 2188163"/>
                <a:gd name="connsiteY5" fmla="*/ 114812 h 1498292"/>
                <a:gd name="connsiteX6" fmla="*/ 1093415 w 2188163"/>
                <a:gd name="connsiteY6" fmla="*/ 0 h 149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163" h="1498292">
                  <a:moveTo>
                    <a:pt x="1093415" y="0"/>
                  </a:moveTo>
                  <a:cubicBezTo>
                    <a:pt x="1102880" y="0"/>
                    <a:pt x="1121809" y="51665"/>
                    <a:pt x="1137584" y="114812"/>
                  </a:cubicBezTo>
                  <a:cubicBezTo>
                    <a:pt x="1424679" y="1156728"/>
                    <a:pt x="2188163" y="1498292"/>
                    <a:pt x="2188163" y="1498292"/>
                  </a:cubicBezTo>
                  <a:cubicBezTo>
                    <a:pt x="2188163" y="1498292"/>
                    <a:pt x="2188163" y="1498292"/>
                    <a:pt x="1093415" y="1498292"/>
                  </a:cubicBezTo>
                  <a:cubicBezTo>
                    <a:pt x="1093415" y="1498292"/>
                    <a:pt x="1093415" y="1498292"/>
                    <a:pt x="0" y="1498292"/>
                  </a:cubicBezTo>
                  <a:cubicBezTo>
                    <a:pt x="0" y="1498292"/>
                    <a:pt x="762555" y="1156728"/>
                    <a:pt x="1049300" y="114812"/>
                  </a:cubicBezTo>
                  <a:cubicBezTo>
                    <a:pt x="1065056" y="51665"/>
                    <a:pt x="1083962" y="0"/>
                    <a:pt x="1093415" y="0"/>
                  </a:cubicBezTo>
                  <a:close/>
                </a:path>
              </a:pathLst>
            </a:custGeom>
            <a:solidFill>
              <a:schemeClr val="accent5">
                <a:lumMod val="100000"/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ŝḻïḓè">
              <a:extLst>
                <a:ext uri="{FF2B5EF4-FFF2-40B4-BE49-F238E27FC236}">
                  <a16:creationId xmlns:a16="http://schemas.microsoft.com/office/drawing/2014/main" id="{98244A56-3F18-4B93-9A04-2B127C95CAA6}"/>
                </a:ext>
              </a:extLst>
            </p:cNvPr>
            <p:cNvSpPr txBox="1"/>
            <p:nvPr/>
          </p:nvSpPr>
          <p:spPr>
            <a:xfrm>
              <a:off x="9103286" y="5149797"/>
              <a:ext cx="949042" cy="276999"/>
            </a:xfrm>
            <a:prstGeom prst="rect">
              <a:avLst/>
            </a:prstGeom>
            <a:noFill/>
          </p:spPr>
          <p:txBody>
            <a:bodyPr wrap="none" lIns="0" tIns="0" rIns="0" bIns="0" anchor="t">
              <a:normAutofit fontScale="85000" lnSpcReduction="20000"/>
            </a:bodyPr>
            <a:lstStyle/>
            <a:p>
              <a:r>
                <a:rPr lang="en-US" altLang="zh-CN" b="0">
                  <a:solidFill>
                    <a:schemeClr val="accent5">
                      <a:lumMod val="100000"/>
                    </a:schemeClr>
                  </a:solidFill>
                </a:rPr>
                <a:t>Text here</a:t>
              </a:r>
              <a:endParaRPr lang="en-US" altLang="zh-CN" b="0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  <p:sp>
          <p:nvSpPr>
            <p:cNvPr id="38" name="îṩḷïḍê">
              <a:extLst>
                <a:ext uri="{FF2B5EF4-FFF2-40B4-BE49-F238E27FC236}">
                  <a16:creationId xmlns:a16="http://schemas.microsoft.com/office/drawing/2014/main" id="{7D1F6488-89FC-4B3F-8ECA-C660E34CFC79}"/>
                </a:ext>
              </a:extLst>
            </p:cNvPr>
            <p:cNvSpPr txBox="1"/>
            <p:nvPr/>
          </p:nvSpPr>
          <p:spPr>
            <a:xfrm>
              <a:off x="4224450" y="2222077"/>
              <a:ext cx="359292" cy="170093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2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66%</a:t>
              </a:r>
            </a:p>
          </p:txBody>
        </p:sp>
        <p:sp>
          <p:nvSpPr>
            <p:cNvPr id="39" name="iŝlîḓê">
              <a:extLst>
                <a:ext uri="{FF2B5EF4-FFF2-40B4-BE49-F238E27FC236}">
                  <a16:creationId xmlns:a16="http://schemas.microsoft.com/office/drawing/2014/main" id="{EAE9B2CC-DE03-4E94-82AA-61DDBBF0A124}"/>
                </a:ext>
              </a:extLst>
            </p:cNvPr>
            <p:cNvSpPr txBox="1"/>
            <p:nvPr/>
          </p:nvSpPr>
          <p:spPr>
            <a:xfrm>
              <a:off x="5949019" y="2948958"/>
              <a:ext cx="359292" cy="170093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l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44%</a:t>
              </a:r>
            </a:p>
          </p:txBody>
        </p:sp>
        <p:sp>
          <p:nvSpPr>
            <p:cNvPr id="40" name="ïŝļîḑé">
              <a:extLst>
                <a:ext uri="{FF2B5EF4-FFF2-40B4-BE49-F238E27FC236}">
                  <a16:creationId xmlns:a16="http://schemas.microsoft.com/office/drawing/2014/main" id="{78432643-DEEF-44ED-9592-CEA9E660C8AE}"/>
                </a:ext>
              </a:extLst>
            </p:cNvPr>
            <p:cNvSpPr txBox="1"/>
            <p:nvPr/>
          </p:nvSpPr>
          <p:spPr>
            <a:xfrm>
              <a:off x="7673589" y="2122956"/>
              <a:ext cx="359292" cy="170093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4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69%</a:t>
              </a:r>
            </a:p>
          </p:txBody>
        </p:sp>
        <p:sp>
          <p:nvSpPr>
            <p:cNvPr id="41" name="îSḻíḓè">
              <a:extLst>
                <a:ext uri="{FF2B5EF4-FFF2-40B4-BE49-F238E27FC236}">
                  <a16:creationId xmlns:a16="http://schemas.microsoft.com/office/drawing/2014/main" id="{42884829-D8C1-44B3-8E03-848A577D50C8}"/>
                </a:ext>
              </a:extLst>
            </p:cNvPr>
            <p:cNvSpPr txBox="1"/>
            <p:nvPr/>
          </p:nvSpPr>
          <p:spPr>
            <a:xfrm>
              <a:off x="9398160" y="1825596"/>
              <a:ext cx="359292" cy="170093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78%</a:t>
              </a:r>
            </a:p>
          </p:txBody>
        </p:sp>
        <p:sp>
          <p:nvSpPr>
            <p:cNvPr id="42" name="íşliḍé">
              <a:extLst>
                <a:ext uri="{FF2B5EF4-FFF2-40B4-BE49-F238E27FC236}">
                  <a16:creationId xmlns:a16="http://schemas.microsoft.com/office/drawing/2014/main" id="{39A93F2E-C38F-46D4-B7F3-4A7209902294}"/>
                </a:ext>
              </a:extLst>
            </p:cNvPr>
            <p:cNvSpPr/>
            <p:nvPr/>
          </p:nvSpPr>
          <p:spPr>
            <a:xfrm>
              <a:off x="2396041" y="2480645"/>
              <a:ext cx="566965" cy="684389"/>
            </a:xfrm>
            <a:custGeom>
              <a:avLst/>
              <a:gdLst>
                <a:gd name="connsiteX0" fmla="*/ 283482 w 566965"/>
                <a:gd name="connsiteY0" fmla="*/ 65470 h 684389"/>
                <a:gd name="connsiteX1" fmla="*/ 64157 w 566965"/>
                <a:gd name="connsiteY1" fmla="*/ 284794 h 684389"/>
                <a:gd name="connsiteX2" fmla="*/ 283482 w 566965"/>
                <a:gd name="connsiteY2" fmla="*/ 504118 h 684389"/>
                <a:gd name="connsiteX3" fmla="*/ 502807 w 566965"/>
                <a:gd name="connsiteY3" fmla="*/ 284795 h 684389"/>
                <a:gd name="connsiteX4" fmla="*/ 283482 w 566965"/>
                <a:gd name="connsiteY4" fmla="*/ 65470 h 684389"/>
                <a:gd name="connsiteX5" fmla="*/ 283484 w 566965"/>
                <a:gd name="connsiteY5" fmla="*/ 0 h 684389"/>
                <a:gd name="connsiteX6" fmla="*/ 483937 w 566965"/>
                <a:gd name="connsiteY6" fmla="*/ 83030 h 684389"/>
                <a:gd name="connsiteX7" fmla="*/ 483936 w 566965"/>
                <a:gd name="connsiteY7" fmla="*/ 83030 h 684389"/>
                <a:gd name="connsiteX8" fmla="*/ 483934 w 566965"/>
                <a:gd name="connsiteY8" fmla="*/ 483936 h 684389"/>
                <a:gd name="connsiteX9" fmla="*/ 283482 w 566965"/>
                <a:gd name="connsiteY9" fmla="*/ 684389 h 684389"/>
                <a:gd name="connsiteX10" fmla="*/ 83030 w 566965"/>
                <a:gd name="connsiteY10" fmla="*/ 483937 h 684389"/>
                <a:gd name="connsiteX11" fmla="*/ 83031 w 566965"/>
                <a:gd name="connsiteY11" fmla="*/ 83031 h 684389"/>
                <a:gd name="connsiteX12" fmla="*/ 283484 w 566965"/>
                <a:gd name="connsiteY12" fmla="*/ 0 h 6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965" h="684389">
                  <a:moveTo>
                    <a:pt x="283482" y="65470"/>
                  </a:moveTo>
                  <a:cubicBezTo>
                    <a:pt x="162352" y="65470"/>
                    <a:pt x="64157" y="163665"/>
                    <a:pt x="64157" y="284794"/>
                  </a:cubicBezTo>
                  <a:cubicBezTo>
                    <a:pt x="64158" y="405924"/>
                    <a:pt x="162352" y="504118"/>
                    <a:pt x="283482" y="504118"/>
                  </a:cubicBezTo>
                  <a:cubicBezTo>
                    <a:pt x="404612" y="504119"/>
                    <a:pt x="502807" y="405924"/>
                    <a:pt x="502807" y="284795"/>
                  </a:cubicBezTo>
                  <a:cubicBezTo>
                    <a:pt x="502807" y="163666"/>
                    <a:pt x="404612" y="65471"/>
                    <a:pt x="283482" y="65470"/>
                  </a:cubicBezTo>
                  <a:close/>
                  <a:moveTo>
                    <a:pt x="283484" y="0"/>
                  </a:moveTo>
                  <a:cubicBezTo>
                    <a:pt x="356034" y="0"/>
                    <a:pt x="428583" y="27677"/>
                    <a:pt x="483937" y="83030"/>
                  </a:cubicBezTo>
                  <a:lnTo>
                    <a:pt x="483936" y="83030"/>
                  </a:lnTo>
                  <a:cubicBezTo>
                    <a:pt x="594643" y="193737"/>
                    <a:pt x="594642" y="373228"/>
                    <a:pt x="483934" y="483936"/>
                  </a:cubicBezTo>
                  <a:lnTo>
                    <a:pt x="283482" y="684389"/>
                  </a:lnTo>
                  <a:lnTo>
                    <a:pt x="83030" y="483937"/>
                  </a:lnTo>
                  <a:cubicBezTo>
                    <a:pt x="-27677" y="373230"/>
                    <a:pt x="-27676" y="193739"/>
                    <a:pt x="83031" y="83031"/>
                  </a:cubicBezTo>
                  <a:cubicBezTo>
                    <a:pt x="138385" y="27677"/>
                    <a:pt x="210935" y="0"/>
                    <a:pt x="283484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ŝ1íḍê">
              <a:extLst>
                <a:ext uri="{FF2B5EF4-FFF2-40B4-BE49-F238E27FC236}">
                  <a16:creationId xmlns:a16="http://schemas.microsoft.com/office/drawing/2014/main" id="{2C509206-895F-408C-BA40-4C6788B3DA56}"/>
                </a:ext>
              </a:extLst>
            </p:cNvPr>
            <p:cNvSpPr/>
            <p:nvPr/>
          </p:nvSpPr>
          <p:spPr>
            <a:xfrm>
              <a:off x="4120612" y="2018085"/>
              <a:ext cx="566965" cy="684389"/>
            </a:xfrm>
            <a:custGeom>
              <a:avLst/>
              <a:gdLst>
                <a:gd name="connsiteX0" fmla="*/ 283482 w 566965"/>
                <a:gd name="connsiteY0" fmla="*/ 65470 h 684389"/>
                <a:gd name="connsiteX1" fmla="*/ 64157 w 566965"/>
                <a:gd name="connsiteY1" fmla="*/ 284794 h 684389"/>
                <a:gd name="connsiteX2" fmla="*/ 283482 w 566965"/>
                <a:gd name="connsiteY2" fmla="*/ 504118 h 684389"/>
                <a:gd name="connsiteX3" fmla="*/ 502807 w 566965"/>
                <a:gd name="connsiteY3" fmla="*/ 284795 h 684389"/>
                <a:gd name="connsiteX4" fmla="*/ 283482 w 566965"/>
                <a:gd name="connsiteY4" fmla="*/ 65470 h 684389"/>
                <a:gd name="connsiteX5" fmla="*/ 283484 w 566965"/>
                <a:gd name="connsiteY5" fmla="*/ 0 h 684389"/>
                <a:gd name="connsiteX6" fmla="*/ 483937 w 566965"/>
                <a:gd name="connsiteY6" fmla="*/ 83030 h 684389"/>
                <a:gd name="connsiteX7" fmla="*/ 483936 w 566965"/>
                <a:gd name="connsiteY7" fmla="*/ 83030 h 684389"/>
                <a:gd name="connsiteX8" fmla="*/ 483934 w 566965"/>
                <a:gd name="connsiteY8" fmla="*/ 483936 h 684389"/>
                <a:gd name="connsiteX9" fmla="*/ 283482 w 566965"/>
                <a:gd name="connsiteY9" fmla="*/ 684389 h 684389"/>
                <a:gd name="connsiteX10" fmla="*/ 83030 w 566965"/>
                <a:gd name="connsiteY10" fmla="*/ 483937 h 684389"/>
                <a:gd name="connsiteX11" fmla="*/ 83031 w 566965"/>
                <a:gd name="connsiteY11" fmla="*/ 83031 h 684389"/>
                <a:gd name="connsiteX12" fmla="*/ 283484 w 566965"/>
                <a:gd name="connsiteY12" fmla="*/ 0 h 6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965" h="684389">
                  <a:moveTo>
                    <a:pt x="283482" y="65470"/>
                  </a:moveTo>
                  <a:cubicBezTo>
                    <a:pt x="162352" y="65470"/>
                    <a:pt x="64157" y="163665"/>
                    <a:pt x="64157" y="284794"/>
                  </a:cubicBezTo>
                  <a:cubicBezTo>
                    <a:pt x="64158" y="405924"/>
                    <a:pt x="162352" y="504118"/>
                    <a:pt x="283482" y="504118"/>
                  </a:cubicBezTo>
                  <a:cubicBezTo>
                    <a:pt x="404612" y="504119"/>
                    <a:pt x="502807" y="405924"/>
                    <a:pt x="502807" y="284795"/>
                  </a:cubicBezTo>
                  <a:cubicBezTo>
                    <a:pt x="502807" y="163666"/>
                    <a:pt x="404612" y="65471"/>
                    <a:pt x="283482" y="65470"/>
                  </a:cubicBezTo>
                  <a:close/>
                  <a:moveTo>
                    <a:pt x="283484" y="0"/>
                  </a:moveTo>
                  <a:cubicBezTo>
                    <a:pt x="356034" y="0"/>
                    <a:pt x="428583" y="27677"/>
                    <a:pt x="483937" y="83030"/>
                  </a:cubicBezTo>
                  <a:lnTo>
                    <a:pt x="483936" y="83030"/>
                  </a:lnTo>
                  <a:cubicBezTo>
                    <a:pt x="594643" y="193737"/>
                    <a:pt x="594642" y="373228"/>
                    <a:pt x="483934" y="483936"/>
                  </a:cubicBezTo>
                  <a:lnTo>
                    <a:pt x="283482" y="684389"/>
                  </a:lnTo>
                  <a:lnTo>
                    <a:pt x="83030" y="483937"/>
                  </a:lnTo>
                  <a:cubicBezTo>
                    <a:pt x="-27677" y="373230"/>
                    <a:pt x="-27676" y="193739"/>
                    <a:pt x="83031" y="83031"/>
                  </a:cubicBezTo>
                  <a:cubicBezTo>
                    <a:pt x="138385" y="27677"/>
                    <a:pt x="210935" y="0"/>
                    <a:pt x="283484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$lidê">
              <a:extLst>
                <a:ext uri="{FF2B5EF4-FFF2-40B4-BE49-F238E27FC236}">
                  <a16:creationId xmlns:a16="http://schemas.microsoft.com/office/drawing/2014/main" id="{4D4D2264-C33E-476C-AC2F-2163EBF4B219}"/>
                </a:ext>
              </a:extLst>
            </p:cNvPr>
            <p:cNvSpPr/>
            <p:nvPr/>
          </p:nvSpPr>
          <p:spPr>
            <a:xfrm>
              <a:off x="5845182" y="2744966"/>
              <a:ext cx="566965" cy="684389"/>
            </a:xfrm>
            <a:custGeom>
              <a:avLst/>
              <a:gdLst>
                <a:gd name="connsiteX0" fmla="*/ 283482 w 566965"/>
                <a:gd name="connsiteY0" fmla="*/ 65470 h 684389"/>
                <a:gd name="connsiteX1" fmla="*/ 64157 w 566965"/>
                <a:gd name="connsiteY1" fmla="*/ 284794 h 684389"/>
                <a:gd name="connsiteX2" fmla="*/ 283482 w 566965"/>
                <a:gd name="connsiteY2" fmla="*/ 504118 h 684389"/>
                <a:gd name="connsiteX3" fmla="*/ 502807 w 566965"/>
                <a:gd name="connsiteY3" fmla="*/ 284795 h 684389"/>
                <a:gd name="connsiteX4" fmla="*/ 283482 w 566965"/>
                <a:gd name="connsiteY4" fmla="*/ 65470 h 684389"/>
                <a:gd name="connsiteX5" fmla="*/ 283484 w 566965"/>
                <a:gd name="connsiteY5" fmla="*/ 0 h 684389"/>
                <a:gd name="connsiteX6" fmla="*/ 483937 w 566965"/>
                <a:gd name="connsiteY6" fmla="*/ 83030 h 684389"/>
                <a:gd name="connsiteX7" fmla="*/ 483936 w 566965"/>
                <a:gd name="connsiteY7" fmla="*/ 83030 h 684389"/>
                <a:gd name="connsiteX8" fmla="*/ 483934 w 566965"/>
                <a:gd name="connsiteY8" fmla="*/ 483936 h 684389"/>
                <a:gd name="connsiteX9" fmla="*/ 283482 w 566965"/>
                <a:gd name="connsiteY9" fmla="*/ 684389 h 684389"/>
                <a:gd name="connsiteX10" fmla="*/ 83030 w 566965"/>
                <a:gd name="connsiteY10" fmla="*/ 483937 h 684389"/>
                <a:gd name="connsiteX11" fmla="*/ 83031 w 566965"/>
                <a:gd name="connsiteY11" fmla="*/ 83031 h 684389"/>
                <a:gd name="connsiteX12" fmla="*/ 283484 w 566965"/>
                <a:gd name="connsiteY12" fmla="*/ 0 h 6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965" h="684389">
                  <a:moveTo>
                    <a:pt x="283482" y="65470"/>
                  </a:moveTo>
                  <a:cubicBezTo>
                    <a:pt x="162352" y="65470"/>
                    <a:pt x="64157" y="163665"/>
                    <a:pt x="64157" y="284794"/>
                  </a:cubicBezTo>
                  <a:cubicBezTo>
                    <a:pt x="64158" y="405924"/>
                    <a:pt x="162352" y="504118"/>
                    <a:pt x="283482" y="504118"/>
                  </a:cubicBezTo>
                  <a:cubicBezTo>
                    <a:pt x="404612" y="504119"/>
                    <a:pt x="502807" y="405924"/>
                    <a:pt x="502807" y="284795"/>
                  </a:cubicBezTo>
                  <a:cubicBezTo>
                    <a:pt x="502807" y="163666"/>
                    <a:pt x="404612" y="65471"/>
                    <a:pt x="283482" y="65470"/>
                  </a:cubicBezTo>
                  <a:close/>
                  <a:moveTo>
                    <a:pt x="283484" y="0"/>
                  </a:moveTo>
                  <a:cubicBezTo>
                    <a:pt x="356034" y="0"/>
                    <a:pt x="428583" y="27677"/>
                    <a:pt x="483937" y="83030"/>
                  </a:cubicBezTo>
                  <a:lnTo>
                    <a:pt x="483936" y="83030"/>
                  </a:lnTo>
                  <a:cubicBezTo>
                    <a:pt x="594643" y="193737"/>
                    <a:pt x="594642" y="373228"/>
                    <a:pt x="483934" y="483936"/>
                  </a:cubicBezTo>
                  <a:lnTo>
                    <a:pt x="283482" y="684389"/>
                  </a:lnTo>
                  <a:lnTo>
                    <a:pt x="83030" y="483937"/>
                  </a:lnTo>
                  <a:cubicBezTo>
                    <a:pt x="-27677" y="373230"/>
                    <a:pt x="-27676" y="193739"/>
                    <a:pt x="83031" y="83031"/>
                  </a:cubicBezTo>
                  <a:cubicBezTo>
                    <a:pt x="138385" y="27677"/>
                    <a:pt x="210935" y="0"/>
                    <a:pt x="283484" y="0"/>
                  </a:cubicBezTo>
                  <a:close/>
                </a:path>
              </a:pathLst>
            </a:custGeom>
            <a:solidFill>
              <a:schemeClr val="l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ṩḻiḍé">
              <a:extLst>
                <a:ext uri="{FF2B5EF4-FFF2-40B4-BE49-F238E27FC236}">
                  <a16:creationId xmlns:a16="http://schemas.microsoft.com/office/drawing/2014/main" id="{5A480AC5-52F1-41BD-B917-F428B6886BDD}"/>
                </a:ext>
              </a:extLst>
            </p:cNvPr>
            <p:cNvSpPr/>
            <p:nvPr/>
          </p:nvSpPr>
          <p:spPr>
            <a:xfrm>
              <a:off x="7569753" y="1918964"/>
              <a:ext cx="566965" cy="684389"/>
            </a:xfrm>
            <a:custGeom>
              <a:avLst/>
              <a:gdLst>
                <a:gd name="connsiteX0" fmla="*/ 283482 w 566965"/>
                <a:gd name="connsiteY0" fmla="*/ 65470 h 684389"/>
                <a:gd name="connsiteX1" fmla="*/ 64157 w 566965"/>
                <a:gd name="connsiteY1" fmla="*/ 284794 h 684389"/>
                <a:gd name="connsiteX2" fmla="*/ 283482 w 566965"/>
                <a:gd name="connsiteY2" fmla="*/ 504118 h 684389"/>
                <a:gd name="connsiteX3" fmla="*/ 502807 w 566965"/>
                <a:gd name="connsiteY3" fmla="*/ 284795 h 684389"/>
                <a:gd name="connsiteX4" fmla="*/ 283482 w 566965"/>
                <a:gd name="connsiteY4" fmla="*/ 65470 h 684389"/>
                <a:gd name="connsiteX5" fmla="*/ 283484 w 566965"/>
                <a:gd name="connsiteY5" fmla="*/ 0 h 684389"/>
                <a:gd name="connsiteX6" fmla="*/ 483937 w 566965"/>
                <a:gd name="connsiteY6" fmla="*/ 83030 h 684389"/>
                <a:gd name="connsiteX7" fmla="*/ 483936 w 566965"/>
                <a:gd name="connsiteY7" fmla="*/ 83030 h 684389"/>
                <a:gd name="connsiteX8" fmla="*/ 483934 w 566965"/>
                <a:gd name="connsiteY8" fmla="*/ 483936 h 684389"/>
                <a:gd name="connsiteX9" fmla="*/ 283482 w 566965"/>
                <a:gd name="connsiteY9" fmla="*/ 684389 h 684389"/>
                <a:gd name="connsiteX10" fmla="*/ 83030 w 566965"/>
                <a:gd name="connsiteY10" fmla="*/ 483937 h 684389"/>
                <a:gd name="connsiteX11" fmla="*/ 83031 w 566965"/>
                <a:gd name="connsiteY11" fmla="*/ 83031 h 684389"/>
                <a:gd name="connsiteX12" fmla="*/ 283484 w 566965"/>
                <a:gd name="connsiteY12" fmla="*/ 0 h 6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965" h="684389">
                  <a:moveTo>
                    <a:pt x="283482" y="65470"/>
                  </a:moveTo>
                  <a:cubicBezTo>
                    <a:pt x="162352" y="65470"/>
                    <a:pt x="64157" y="163665"/>
                    <a:pt x="64157" y="284794"/>
                  </a:cubicBezTo>
                  <a:cubicBezTo>
                    <a:pt x="64158" y="405924"/>
                    <a:pt x="162352" y="504118"/>
                    <a:pt x="283482" y="504118"/>
                  </a:cubicBezTo>
                  <a:cubicBezTo>
                    <a:pt x="404612" y="504119"/>
                    <a:pt x="502807" y="405924"/>
                    <a:pt x="502807" y="284795"/>
                  </a:cubicBezTo>
                  <a:cubicBezTo>
                    <a:pt x="502807" y="163666"/>
                    <a:pt x="404612" y="65471"/>
                    <a:pt x="283482" y="65470"/>
                  </a:cubicBezTo>
                  <a:close/>
                  <a:moveTo>
                    <a:pt x="283484" y="0"/>
                  </a:moveTo>
                  <a:cubicBezTo>
                    <a:pt x="356034" y="0"/>
                    <a:pt x="428583" y="27677"/>
                    <a:pt x="483937" y="83030"/>
                  </a:cubicBezTo>
                  <a:lnTo>
                    <a:pt x="483936" y="83030"/>
                  </a:lnTo>
                  <a:cubicBezTo>
                    <a:pt x="594643" y="193737"/>
                    <a:pt x="594642" y="373228"/>
                    <a:pt x="483934" y="483936"/>
                  </a:cubicBezTo>
                  <a:lnTo>
                    <a:pt x="283482" y="684389"/>
                  </a:lnTo>
                  <a:lnTo>
                    <a:pt x="83030" y="483937"/>
                  </a:lnTo>
                  <a:cubicBezTo>
                    <a:pt x="-27677" y="373230"/>
                    <a:pt x="-27676" y="193739"/>
                    <a:pt x="83031" y="83031"/>
                  </a:cubicBezTo>
                  <a:cubicBezTo>
                    <a:pt x="138385" y="27677"/>
                    <a:pt x="210935" y="0"/>
                    <a:pt x="28348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1iḋé">
              <a:extLst>
                <a:ext uri="{FF2B5EF4-FFF2-40B4-BE49-F238E27FC236}">
                  <a16:creationId xmlns:a16="http://schemas.microsoft.com/office/drawing/2014/main" id="{B1238CC8-1570-4755-96C2-8B90205CDC64}"/>
                </a:ext>
              </a:extLst>
            </p:cNvPr>
            <p:cNvSpPr/>
            <p:nvPr/>
          </p:nvSpPr>
          <p:spPr>
            <a:xfrm>
              <a:off x="9294324" y="1621604"/>
              <a:ext cx="566965" cy="684389"/>
            </a:xfrm>
            <a:custGeom>
              <a:avLst/>
              <a:gdLst>
                <a:gd name="connsiteX0" fmla="*/ 283482 w 566965"/>
                <a:gd name="connsiteY0" fmla="*/ 65470 h 684389"/>
                <a:gd name="connsiteX1" fmla="*/ 64157 w 566965"/>
                <a:gd name="connsiteY1" fmla="*/ 284794 h 684389"/>
                <a:gd name="connsiteX2" fmla="*/ 283482 w 566965"/>
                <a:gd name="connsiteY2" fmla="*/ 504118 h 684389"/>
                <a:gd name="connsiteX3" fmla="*/ 502807 w 566965"/>
                <a:gd name="connsiteY3" fmla="*/ 284795 h 684389"/>
                <a:gd name="connsiteX4" fmla="*/ 283482 w 566965"/>
                <a:gd name="connsiteY4" fmla="*/ 65470 h 684389"/>
                <a:gd name="connsiteX5" fmla="*/ 283484 w 566965"/>
                <a:gd name="connsiteY5" fmla="*/ 0 h 684389"/>
                <a:gd name="connsiteX6" fmla="*/ 483937 w 566965"/>
                <a:gd name="connsiteY6" fmla="*/ 83030 h 684389"/>
                <a:gd name="connsiteX7" fmla="*/ 483936 w 566965"/>
                <a:gd name="connsiteY7" fmla="*/ 83030 h 684389"/>
                <a:gd name="connsiteX8" fmla="*/ 483934 w 566965"/>
                <a:gd name="connsiteY8" fmla="*/ 483936 h 684389"/>
                <a:gd name="connsiteX9" fmla="*/ 283482 w 566965"/>
                <a:gd name="connsiteY9" fmla="*/ 684389 h 684389"/>
                <a:gd name="connsiteX10" fmla="*/ 83030 w 566965"/>
                <a:gd name="connsiteY10" fmla="*/ 483937 h 684389"/>
                <a:gd name="connsiteX11" fmla="*/ 83031 w 566965"/>
                <a:gd name="connsiteY11" fmla="*/ 83031 h 684389"/>
                <a:gd name="connsiteX12" fmla="*/ 283484 w 566965"/>
                <a:gd name="connsiteY12" fmla="*/ 0 h 6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965" h="684389">
                  <a:moveTo>
                    <a:pt x="283482" y="65470"/>
                  </a:moveTo>
                  <a:cubicBezTo>
                    <a:pt x="162352" y="65470"/>
                    <a:pt x="64157" y="163665"/>
                    <a:pt x="64157" y="284794"/>
                  </a:cubicBezTo>
                  <a:cubicBezTo>
                    <a:pt x="64158" y="405924"/>
                    <a:pt x="162352" y="504118"/>
                    <a:pt x="283482" y="504118"/>
                  </a:cubicBezTo>
                  <a:cubicBezTo>
                    <a:pt x="404612" y="504119"/>
                    <a:pt x="502807" y="405924"/>
                    <a:pt x="502807" y="284795"/>
                  </a:cubicBezTo>
                  <a:cubicBezTo>
                    <a:pt x="502807" y="163666"/>
                    <a:pt x="404612" y="65471"/>
                    <a:pt x="283482" y="65470"/>
                  </a:cubicBezTo>
                  <a:close/>
                  <a:moveTo>
                    <a:pt x="283484" y="0"/>
                  </a:moveTo>
                  <a:cubicBezTo>
                    <a:pt x="356034" y="0"/>
                    <a:pt x="428583" y="27677"/>
                    <a:pt x="483937" y="83030"/>
                  </a:cubicBezTo>
                  <a:lnTo>
                    <a:pt x="483936" y="83030"/>
                  </a:lnTo>
                  <a:cubicBezTo>
                    <a:pt x="594643" y="193737"/>
                    <a:pt x="594642" y="373228"/>
                    <a:pt x="483934" y="483936"/>
                  </a:cubicBezTo>
                  <a:lnTo>
                    <a:pt x="283482" y="684389"/>
                  </a:lnTo>
                  <a:lnTo>
                    <a:pt x="83030" y="483937"/>
                  </a:lnTo>
                  <a:cubicBezTo>
                    <a:pt x="-27677" y="373230"/>
                    <a:pt x="-27676" y="193739"/>
                    <a:pt x="83031" y="83031"/>
                  </a:cubicBezTo>
                  <a:cubicBezTo>
                    <a:pt x="138385" y="27677"/>
                    <a:pt x="210935" y="0"/>
                    <a:pt x="283484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î$ḷíḑé">
            <a:extLst>
              <a:ext uri="{FF2B5EF4-FFF2-40B4-BE49-F238E27FC236}">
                <a16:creationId xmlns:a16="http://schemas.microsoft.com/office/drawing/2014/main" id="{4029B2EE-357E-4D7A-AFE9-BA88921004C1}"/>
              </a:ext>
            </a:extLst>
          </p:cNvPr>
          <p:cNvSpPr txBox="1"/>
          <p:nvPr/>
        </p:nvSpPr>
        <p:spPr>
          <a:xfrm>
            <a:off x="7324725" y="1131232"/>
            <a:ext cx="4181475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grpSp>
        <p:nvGrpSpPr>
          <p:cNvPr id="2" name="îšlïďe">
            <a:extLst>
              <a:ext uri="{FF2B5EF4-FFF2-40B4-BE49-F238E27FC236}">
                <a16:creationId xmlns:a16="http://schemas.microsoft.com/office/drawing/2014/main" id="{CDCB8C6D-2D0A-475A-8801-8411487C8E84}"/>
              </a:ext>
            </a:extLst>
          </p:cNvPr>
          <p:cNvGrpSpPr/>
          <p:nvPr/>
        </p:nvGrpSpPr>
        <p:grpSpPr>
          <a:xfrm>
            <a:off x="-11788" y="1129374"/>
            <a:ext cx="2584471" cy="892552"/>
            <a:chOff x="-11788" y="1129374"/>
            <a:chExt cx="2584471" cy="892552"/>
          </a:xfrm>
        </p:grpSpPr>
        <p:sp>
          <p:nvSpPr>
            <p:cNvPr id="50" name="ïṥľïḓè">
              <a:extLst>
                <a:ext uri="{FF2B5EF4-FFF2-40B4-BE49-F238E27FC236}">
                  <a16:creationId xmlns:a16="http://schemas.microsoft.com/office/drawing/2014/main" id="{5123D35B-6BBB-41F6-AE9B-7A46E1AF354A}"/>
                </a:ext>
              </a:extLst>
            </p:cNvPr>
            <p:cNvSpPr/>
            <p:nvPr/>
          </p:nvSpPr>
          <p:spPr>
            <a:xfrm flipH="1">
              <a:off x="-11788" y="1279985"/>
              <a:ext cx="2495513" cy="224422"/>
            </a:xfrm>
            <a:prstGeom prst="rect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îṥḻiďè">
              <a:extLst>
                <a:ext uri="{FF2B5EF4-FFF2-40B4-BE49-F238E27FC236}">
                  <a16:creationId xmlns:a16="http://schemas.microsoft.com/office/drawing/2014/main" id="{5A5CF8E7-EB42-4493-B59C-C73247A8F173}"/>
                </a:ext>
              </a:extLst>
            </p:cNvPr>
            <p:cNvSpPr txBox="1"/>
            <p:nvPr/>
          </p:nvSpPr>
          <p:spPr>
            <a:xfrm>
              <a:off x="458771" y="1129374"/>
              <a:ext cx="2113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n-ea"/>
                </a:rPr>
                <a:t>Text here</a:t>
              </a:r>
              <a:endParaRPr lang="zh-CN" alt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8" name="í$ļîďé">
              <a:extLst>
                <a:ext uri="{FF2B5EF4-FFF2-40B4-BE49-F238E27FC236}">
                  <a16:creationId xmlns:a16="http://schemas.microsoft.com/office/drawing/2014/main" id="{8DAD57B2-D503-4F3B-88D4-1BA9461B9E6F}"/>
                </a:ext>
              </a:extLst>
            </p:cNvPr>
            <p:cNvSpPr txBox="1"/>
            <p:nvPr/>
          </p:nvSpPr>
          <p:spPr>
            <a:xfrm>
              <a:off x="458771" y="1714149"/>
              <a:ext cx="1845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5"/>
                  </a:solidFill>
                </a:rPr>
                <a:t>Sup porting text here</a:t>
              </a:r>
              <a:endParaRPr lang="zh-CN" altLang="en-US" sz="14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50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lí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îşḻïḍé">
            <a:extLst>
              <a:ext uri="{FF2B5EF4-FFF2-40B4-BE49-F238E27FC236}">
                <a16:creationId xmlns:a16="http://schemas.microsoft.com/office/drawing/2014/main" id="{A9BF5758-3C85-41D0-A215-11AB41B44626}"/>
              </a:ext>
            </a:extLst>
          </p:cNvPr>
          <p:cNvCxnSpPr/>
          <p:nvPr/>
        </p:nvCxnSpPr>
        <p:spPr>
          <a:xfrm>
            <a:off x="2967170" y="2545349"/>
            <a:ext cx="316126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ïṧ1íḓé">
            <a:extLst>
              <a:ext uri="{FF2B5EF4-FFF2-40B4-BE49-F238E27FC236}">
                <a16:creationId xmlns:a16="http://schemas.microsoft.com/office/drawing/2014/main" id="{A6135606-784A-4DA7-8BB9-3DE58448D70B}"/>
              </a:ext>
            </a:extLst>
          </p:cNvPr>
          <p:cNvCxnSpPr/>
          <p:nvPr/>
        </p:nvCxnSpPr>
        <p:spPr>
          <a:xfrm>
            <a:off x="2967170" y="3298351"/>
            <a:ext cx="316126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íṣlîḍe">
            <a:extLst>
              <a:ext uri="{FF2B5EF4-FFF2-40B4-BE49-F238E27FC236}">
                <a16:creationId xmlns:a16="http://schemas.microsoft.com/office/drawing/2014/main" id="{293B78D6-87CF-4B43-A819-8B24CAC92B94}"/>
              </a:ext>
            </a:extLst>
          </p:cNvPr>
          <p:cNvCxnSpPr/>
          <p:nvPr/>
        </p:nvCxnSpPr>
        <p:spPr>
          <a:xfrm>
            <a:off x="2967170" y="4051353"/>
            <a:ext cx="316126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îṩlide">
            <a:extLst>
              <a:ext uri="{FF2B5EF4-FFF2-40B4-BE49-F238E27FC236}">
                <a16:creationId xmlns:a16="http://schemas.microsoft.com/office/drawing/2014/main" id="{F5D6AF36-5E8D-4305-B75F-765F67ED5183}"/>
              </a:ext>
            </a:extLst>
          </p:cNvPr>
          <p:cNvCxnSpPr/>
          <p:nvPr/>
        </p:nvCxnSpPr>
        <p:spPr>
          <a:xfrm>
            <a:off x="2967170" y="4804355"/>
            <a:ext cx="316126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iṡļiḓé">
            <a:extLst>
              <a:ext uri="{FF2B5EF4-FFF2-40B4-BE49-F238E27FC236}">
                <a16:creationId xmlns:a16="http://schemas.microsoft.com/office/drawing/2014/main" id="{15B68C8A-012D-4A71-977C-9AE5FD45A56B}"/>
              </a:ext>
            </a:extLst>
          </p:cNvPr>
          <p:cNvGrpSpPr/>
          <p:nvPr/>
        </p:nvGrpSpPr>
        <p:grpSpPr>
          <a:xfrm>
            <a:off x="2240359" y="1907238"/>
            <a:ext cx="4280739" cy="523220"/>
            <a:chOff x="2240359" y="1907238"/>
            <a:chExt cx="4280739" cy="523220"/>
          </a:xfrm>
        </p:grpSpPr>
        <p:sp>
          <p:nvSpPr>
            <p:cNvPr id="42" name="ïṧḷiḑe">
              <a:extLst>
                <a:ext uri="{FF2B5EF4-FFF2-40B4-BE49-F238E27FC236}">
                  <a16:creationId xmlns:a16="http://schemas.microsoft.com/office/drawing/2014/main" id="{18C4F43D-D987-4C96-803B-FC0282E74104}"/>
                </a:ext>
              </a:extLst>
            </p:cNvPr>
            <p:cNvSpPr/>
            <p:nvPr/>
          </p:nvSpPr>
          <p:spPr>
            <a:xfrm>
              <a:off x="2308849" y="1944630"/>
              <a:ext cx="448437" cy="44843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000" dirty="0"/>
            </a:p>
          </p:txBody>
        </p:sp>
        <p:grpSp>
          <p:nvGrpSpPr>
            <p:cNvPr id="43" name="ïslïďé">
              <a:extLst>
                <a:ext uri="{FF2B5EF4-FFF2-40B4-BE49-F238E27FC236}">
                  <a16:creationId xmlns:a16="http://schemas.microsoft.com/office/drawing/2014/main" id="{F4564DC6-905D-4B9C-BF45-9F32583DD47E}"/>
                </a:ext>
              </a:extLst>
            </p:cNvPr>
            <p:cNvGrpSpPr/>
            <p:nvPr/>
          </p:nvGrpSpPr>
          <p:grpSpPr>
            <a:xfrm>
              <a:off x="2857117" y="1929148"/>
              <a:ext cx="3663981" cy="479401"/>
              <a:chOff x="4711509" y="1528333"/>
              <a:chExt cx="4935395" cy="645755"/>
            </a:xfrm>
          </p:grpSpPr>
          <p:sp>
            <p:nvSpPr>
              <p:cNvPr id="45" name="îṧļíḍé">
                <a:extLst>
                  <a:ext uri="{FF2B5EF4-FFF2-40B4-BE49-F238E27FC236}">
                    <a16:creationId xmlns:a16="http://schemas.microsoft.com/office/drawing/2014/main" id="{3BD3ABC1-24E3-4778-A461-9CF514C73E32}"/>
                  </a:ext>
                </a:extLst>
              </p:cNvPr>
              <p:cNvSpPr/>
              <p:nvPr/>
            </p:nvSpPr>
            <p:spPr bwMode="auto">
              <a:xfrm>
                <a:off x="5811591" y="1528333"/>
                <a:ext cx="3835313" cy="645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te </a:t>
                </a:r>
                <a:r>
                  <a:rPr lang="en-US" altLang="zh-CN" sz="1000" dirty="0"/>
                  <a:t>fonts. Choose the only option to retain text.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……</a:t>
                </a:r>
              </a:p>
            </p:txBody>
          </p:sp>
          <p:sp>
            <p:nvSpPr>
              <p:cNvPr id="46" name="íšḻiḓê">
                <a:extLst>
                  <a:ext uri="{FF2B5EF4-FFF2-40B4-BE49-F238E27FC236}">
                    <a16:creationId xmlns:a16="http://schemas.microsoft.com/office/drawing/2014/main" id="{BF1D6229-70C2-42C2-BB0D-A5FE5B91AC6F}"/>
                  </a:ext>
                </a:extLst>
              </p:cNvPr>
              <p:cNvSpPr txBox="1"/>
              <p:nvPr/>
            </p:nvSpPr>
            <p:spPr bwMode="auto">
              <a:xfrm>
                <a:off x="4711509" y="1630309"/>
                <a:ext cx="110008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ext </a:t>
                </a:r>
                <a:r>
                  <a:rPr lang="en-US" altLang="zh-CN" sz="1400" b="1" dirty="0"/>
                  <a:t>here</a:t>
                </a:r>
              </a:p>
            </p:txBody>
          </p:sp>
        </p:grpSp>
        <p:sp>
          <p:nvSpPr>
            <p:cNvPr id="44" name="ïṥḻïḓe">
              <a:extLst>
                <a:ext uri="{FF2B5EF4-FFF2-40B4-BE49-F238E27FC236}">
                  <a16:creationId xmlns:a16="http://schemas.microsoft.com/office/drawing/2014/main" id="{E2092F1F-0BE9-4EE5-BBAA-9D943BC5AE31}"/>
                </a:ext>
              </a:extLst>
            </p:cNvPr>
            <p:cNvSpPr txBox="1"/>
            <p:nvPr/>
          </p:nvSpPr>
          <p:spPr>
            <a:xfrm>
              <a:off x="2240359" y="1907238"/>
              <a:ext cx="58541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01</a:t>
              </a:r>
              <a:endParaRPr lang="zh-CN" altLang="en-US" sz="28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ïşḻíḓe">
            <a:extLst>
              <a:ext uri="{FF2B5EF4-FFF2-40B4-BE49-F238E27FC236}">
                <a16:creationId xmlns:a16="http://schemas.microsoft.com/office/drawing/2014/main" id="{6A65EC0E-FBE0-4920-9A57-02BF106761A3}"/>
              </a:ext>
            </a:extLst>
          </p:cNvPr>
          <p:cNvGrpSpPr/>
          <p:nvPr/>
        </p:nvGrpSpPr>
        <p:grpSpPr>
          <a:xfrm>
            <a:off x="2240359" y="2660240"/>
            <a:ext cx="4280739" cy="523220"/>
            <a:chOff x="2240359" y="1907238"/>
            <a:chExt cx="4280739" cy="523220"/>
          </a:xfrm>
        </p:grpSpPr>
        <p:sp>
          <p:nvSpPr>
            <p:cNvPr id="48" name="ïś1iďe">
              <a:extLst>
                <a:ext uri="{FF2B5EF4-FFF2-40B4-BE49-F238E27FC236}">
                  <a16:creationId xmlns:a16="http://schemas.microsoft.com/office/drawing/2014/main" id="{19B9C03E-B3C0-442F-A8CE-D2F0C1F47BEE}"/>
                </a:ext>
              </a:extLst>
            </p:cNvPr>
            <p:cNvSpPr/>
            <p:nvPr/>
          </p:nvSpPr>
          <p:spPr>
            <a:xfrm>
              <a:off x="2308849" y="1944630"/>
              <a:ext cx="448437" cy="44843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000" dirty="0"/>
            </a:p>
          </p:txBody>
        </p:sp>
        <p:grpSp>
          <p:nvGrpSpPr>
            <p:cNvPr id="49" name="ïšļîḍè">
              <a:extLst>
                <a:ext uri="{FF2B5EF4-FFF2-40B4-BE49-F238E27FC236}">
                  <a16:creationId xmlns:a16="http://schemas.microsoft.com/office/drawing/2014/main" id="{376737D0-51BD-44DC-AC4D-C7645962BFCF}"/>
                </a:ext>
              </a:extLst>
            </p:cNvPr>
            <p:cNvGrpSpPr/>
            <p:nvPr/>
          </p:nvGrpSpPr>
          <p:grpSpPr>
            <a:xfrm>
              <a:off x="2857117" y="1929148"/>
              <a:ext cx="3663981" cy="479401"/>
              <a:chOff x="4711509" y="1528333"/>
              <a:chExt cx="4935395" cy="645755"/>
            </a:xfrm>
          </p:grpSpPr>
          <p:sp>
            <p:nvSpPr>
              <p:cNvPr id="51" name="íš1ïḓê">
                <a:extLst>
                  <a:ext uri="{FF2B5EF4-FFF2-40B4-BE49-F238E27FC236}">
                    <a16:creationId xmlns:a16="http://schemas.microsoft.com/office/drawing/2014/main" id="{E4A43114-4159-4F55-ACFF-DB0685FC9A44}"/>
                  </a:ext>
                </a:extLst>
              </p:cNvPr>
              <p:cNvSpPr/>
              <p:nvPr/>
            </p:nvSpPr>
            <p:spPr bwMode="auto">
              <a:xfrm>
                <a:off x="5811591" y="1528333"/>
                <a:ext cx="3835313" cy="645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te </a:t>
                </a:r>
                <a:r>
                  <a:rPr lang="en-US" altLang="zh-CN" sz="1000" dirty="0"/>
                  <a:t>fonts. Choose the only option to retain text.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……</a:t>
                </a:r>
              </a:p>
            </p:txBody>
          </p:sp>
          <p:sp>
            <p:nvSpPr>
              <p:cNvPr id="52" name="îŝḻïḍe">
                <a:extLst>
                  <a:ext uri="{FF2B5EF4-FFF2-40B4-BE49-F238E27FC236}">
                    <a16:creationId xmlns:a16="http://schemas.microsoft.com/office/drawing/2014/main" id="{44532FF1-22DC-41E1-8455-02FADD09C424}"/>
                  </a:ext>
                </a:extLst>
              </p:cNvPr>
              <p:cNvSpPr txBox="1"/>
              <p:nvPr/>
            </p:nvSpPr>
            <p:spPr bwMode="auto">
              <a:xfrm>
                <a:off x="4711509" y="1630309"/>
                <a:ext cx="110008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ext </a:t>
                </a:r>
                <a:r>
                  <a:rPr lang="en-US" altLang="zh-CN" sz="1400" b="1" dirty="0"/>
                  <a:t>here</a:t>
                </a:r>
              </a:p>
            </p:txBody>
          </p:sp>
        </p:grpSp>
        <p:sp>
          <p:nvSpPr>
            <p:cNvPr id="50" name="iṧliďê">
              <a:extLst>
                <a:ext uri="{FF2B5EF4-FFF2-40B4-BE49-F238E27FC236}">
                  <a16:creationId xmlns:a16="http://schemas.microsoft.com/office/drawing/2014/main" id="{9B501A15-FD5E-423F-9655-50BE3F6D4D88}"/>
                </a:ext>
              </a:extLst>
            </p:cNvPr>
            <p:cNvSpPr txBox="1"/>
            <p:nvPr/>
          </p:nvSpPr>
          <p:spPr>
            <a:xfrm>
              <a:off x="2240359" y="1907238"/>
              <a:ext cx="58541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02</a:t>
              </a:r>
              <a:endParaRPr lang="zh-CN" altLang="en-US" sz="28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î$1îḍe">
            <a:extLst>
              <a:ext uri="{FF2B5EF4-FFF2-40B4-BE49-F238E27FC236}">
                <a16:creationId xmlns:a16="http://schemas.microsoft.com/office/drawing/2014/main" id="{CE5D480E-59F7-41AD-91C1-9227DAC69717}"/>
              </a:ext>
            </a:extLst>
          </p:cNvPr>
          <p:cNvGrpSpPr/>
          <p:nvPr/>
        </p:nvGrpSpPr>
        <p:grpSpPr>
          <a:xfrm>
            <a:off x="2240359" y="3413242"/>
            <a:ext cx="4280739" cy="523220"/>
            <a:chOff x="2240359" y="1907238"/>
            <a:chExt cx="4280739" cy="523220"/>
          </a:xfrm>
        </p:grpSpPr>
        <p:sp>
          <p:nvSpPr>
            <p:cNvPr id="54" name="îSḻïḋê">
              <a:extLst>
                <a:ext uri="{FF2B5EF4-FFF2-40B4-BE49-F238E27FC236}">
                  <a16:creationId xmlns:a16="http://schemas.microsoft.com/office/drawing/2014/main" id="{7BC12D08-EADD-4904-A974-F13F97386CA7}"/>
                </a:ext>
              </a:extLst>
            </p:cNvPr>
            <p:cNvSpPr/>
            <p:nvPr/>
          </p:nvSpPr>
          <p:spPr>
            <a:xfrm>
              <a:off x="2308849" y="1944630"/>
              <a:ext cx="448437" cy="44843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000" dirty="0"/>
            </a:p>
          </p:txBody>
        </p:sp>
        <p:grpSp>
          <p:nvGrpSpPr>
            <p:cNvPr id="55" name="íṡ1îḑê">
              <a:extLst>
                <a:ext uri="{FF2B5EF4-FFF2-40B4-BE49-F238E27FC236}">
                  <a16:creationId xmlns:a16="http://schemas.microsoft.com/office/drawing/2014/main" id="{4F4BDC1B-2696-448D-AD28-E41C2581B2BC}"/>
                </a:ext>
              </a:extLst>
            </p:cNvPr>
            <p:cNvGrpSpPr/>
            <p:nvPr/>
          </p:nvGrpSpPr>
          <p:grpSpPr>
            <a:xfrm>
              <a:off x="2857117" y="1929148"/>
              <a:ext cx="3663981" cy="479401"/>
              <a:chOff x="4711509" y="1528333"/>
              <a:chExt cx="4935395" cy="645755"/>
            </a:xfrm>
          </p:grpSpPr>
          <p:sp>
            <p:nvSpPr>
              <p:cNvPr id="57" name="iş1iḓê">
                <a:extLst>
                  <a:ext uri="{FF2B5EF4-FFF2-40B4-BE49-F238E27FC236}">
                    <a16:creationId xmlns:a16="http://schemas.microsoft.com/office/drawing/2014/main" id="{86573D90-EE25-4235-8F47-CD7805015B88}"/>
                  </a:ext>
                </a:extLst>
              </p:cNvPr>
              <p:cNvSpPr/>
              <p:nvPr/>
            </p:nvSpPr>
            <p:spPr bwMode="auto">
              <a:xfrm>
                <a:off x="5811591" y="1528333"/>
                <a:ext cx="3835313" cy="645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te </a:t>
                </a:r>
                <a:r>
                  <a:rPr lang="en-US" altLang="zh-CN" sz="1000" dirty="0"/>
                  <a:t>fonts. Choose the only option to retain text.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……</a:t>
                </a:r>
              </a:p>
            </p:txBody>
          </p:sp>
          <p:sp>
            <p:nvSpPr>
              <p:cNvPr id="58" name="iSḻide">
                <a:extLst>
                  <a:ext uri="{FF2B5EF4-FFF2-40B4-BE49-F238E27FC236}">
                    <a16:creationId xmlns:a16="http://schemas.microsoft.com/office/drawing/2014/main" id="{E1A01F4E-85B2-447D-BDC3-287733D2988C}"/>
                  </a:ext>
                </a:extLst>
              </p:cNvPr>
              <p:cNvSpPr txBox="1"/>
              <p:nvPr/>
            </p:nvSpPr>
            <p:spPr bwMode="auto">
              <a:xfrm>
                <a:off x="4711509" y="1630309"/>
                <a:ext cx="110008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ext </a:t>
                </a:r>
                <a:r>
                  <a:rPr lang="en-US" altLang="zh-CN" sz="1400" b="1" dirty="0"/>
                  <a:t>here</a:t>
                </a:r>
              </a:p>
            </p:txBody>
          </p:sp>
        </p:grpSp>
        <p:sp>
          <p:nvSpPr>
            <p:cNvPr id="56" name="ïṧḻîḓè">
              <a:extLst>
                <a:ext uri="{FF2B5EF4-FFF2-40B4-BE49-F238E27FC236}">
                  <a16:creationId xmlns:a16="http://schemas.microsoft.com/office/drawing/2014/main" id="{18DC2BC1-708B-44BA-B7F0-44640922389B}"/>
                </a:ext>
              </a:extLst>
            </p:cNvPr>
            <p:cNvSpPr txBox="1"/>
            <p:nvPr/>
          </p:nvSpPr>
          <p:spPr>
            <a:xfrm>
              <a:off x="2240359" y="1907238"/>
              <a:ext cx="58541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03</a:t>
              </a:r>
              <a:endParaRPr lang="zh-CN" altLang="en-US" sz="28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iṧľïḋê">
            <a:extLst>
              <a:ext uri="{FF2B5EF4-FFF2-40B4-BE49-F238E27FC236}">
                <a16:creationId xmlns:a16="http://schemas.microsoft.com/office/drawing/2014/main" id="{186D5221-36EB-43CB-9D89-90988797661A}"/>
              </a:ext>
            </a:extLst>
          </p:cNvPr>
          <p:cNvGrpSpPr/>
          <p:nvPr/>
        </p:nvGrpSpPr>
        <p:grpSpPr>
          <a:xfrm>
            <a:off x="2240359" y="4166244"/>
            <a:ext cx="4280739" cy="523220"/>
            <a:chOff x="2240359" y="1907238"/>
            <a:chExt cx="4280739" cy="523220"/>
          </a:xfrm>
        </p:grpSpPr>
        <p:sp>
          <p:nvSpPr>
            <p:cNvPr id="60" name="ïšļiḍe">
              <a:extLst>
                <a:ext uri="{FF2B5EF4-FFF2-40B4-BE49-F238E27FC236}">
                  <a16:creationId xmlns:a16="http://schemas.microsoft.com/office/drawing/2014/main" id="{BA4D32AC-E767-4988-9255-00B2ADD27D9E}"/>
                </a:ext>
              </a:extLst>
            </p:cNvPr>
            <p:cNvSpPr/>
            <p:nvPr/>
          </p:nvSpPr>
          <p:spPr>
            <a:xfrm>
              <a:off x="2308849" y="1944630"/>
              <a:ext cx="448437" cy="44843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000" dirty="0"/>
            </a:p>
          </p:txBody>
        </p:sp>
        <p:grpSp>
          <p:nvGrpSpPr>
            <p:cNvPr id="61" name="ïṣlídê">
              <a:extLst>
                <a:ext uri="{FF2B5EF4-FFF2-40B4-BE49-F238E27FC236}">
                  <a16:creationId xmlns:a16="http://schemas.microsoft.com/office/drawing/2014/main" id="{7A0F7183-7645-4851-83E8-3FE54D030B0B}"/>
                </a:ext>
              </a:extLst>
            </p:cNvPr>
            <p:cNvGrpSpPr/>
            <p:nvPr/>
          </p:nvGrpSpPr>
          <p:grpSpPr>
            <a:xfrm>
              <a:off x="2857117" y="1929148"/>
              <a:ext cx="3663981" cy="479401"/>
              <a:chOff x="4711509" y="1528333"/>
              <a:chExt cx="4935395" cy="645755"/>
            </a:xfrm>
          </p:grpSpPr>
          <p:sp>
            <p:nvSpPr>
              <p:cNvPr id="63" name="ïŝľiḑè">
                <a:extLst>
                  <a:ext uri="{FF2B5EF4-FFF2-40B4-BE49-F238E27FC236}">
                    <a16:creationId xmlns:a16="http://schemas.microsoft.com/office/drawing/2014/main" id="{2B02ADF7-3471-40A4-AEBA-A34C4FF1384E}"/>
                  </a:ext>
                </a:extLst>
              </p:cNvPr>
              <p:cNvSpPr/>
              <p:nvPr/>
            </p:nvSpPr>
            <p:spPr bwMode="auto">
              <a:xfrm>
                <a:off x="5811591" y="1528333"/>
                <a:ext cx="3835313" cy="645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te </a:t>
                </a:r>
                <a:r>
                  <a:rPr lang="en-US" altLang="zh-CN" sz="1000" dirty="0"/>
                  <a:t>fonts. Choose the only option to retain text.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……</a:t>
                </a:r>
              </a:p>
            </p:txBody>
          </p:sp>
          <p:sp>
            <p:nvSpPr>
              <p:cNvPr id="64" name="iṥḻïďè">
                <a:extLst>
                  <a:ext uri="{FF2B5EF4-FFF2-40B4-BE49-F238E27FC236}">
                    <a16:creationId xmlns:a16="http://schemas.microsoft.com/office/drawing/2014/main" id="{D6C46FD3-3386-4965-BC91-1169C59A919C}"/>
                  </a:ext>
                </a:extLst>
              </p:cNvPr>
              <p:cNvSpPr txBox="1"/>
              <p:nvPr/>
            </p:nvSpPr>
            <p:spPr bwMode="auto">
              <a:xfrm>
                <a:off x="4711509" y="1630309"/>
                <a:ext cx="110008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ext </a:t>
                </a:r>
                <a:r>
                  <a:rPr lang="en-US" altLang="zh-CN" sz="1400" b="1" dirty="0"/>
                  <a:t>here</a:t>
                </a:r>
              </a:p>
            </p:txBody>
          </p:sp>
        </p:grpSp>
        <p:sp>
          <p:nvSpPr>
            <p:cNvPr id="62" name="ïšļïḍê">
              <a:extLst>
                <a:ext uri="{FF2B5EF4-FFF2-40B4-BE49-F238E27FC236}">
                  <a16:creationId xmlns:a16="http://schemas.microsoft.com/office/drawing/2014/main" id="{DE5B0696-130C-49EE-B36D-EAE1134B3C44}"/>
                </a:ext>
              </a:extLst>
            </p:cNvPr>
            <p:cNvSpPr txBox="1"/>
            <p:nvPr/>
          </p:nvSpPr>
          <p:spPr>
            <a:xfrm>
              <a:off x="2240359" y="1907238"/>
              <a:ext cx="58541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04</a:t>
              </a:r>
              <a:endParaRPr lang="zh-CN" altLang="en-US" sz="28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ísḷídê">
            <a:extLst>
              <a:ext uri="{FF2B5EF4-FFF2-40B4-BE49-F238E27FC236}">
                <a16:creationId xmlns:a16="http://schemas.microsoft.com/office/drawing/2014/main" id="{B3AD023D-9D93-4955-A511-D02DD7338F25}"/>
              </a:ext>
            </a:extLst>
          </p:cNvPr>
          <p:cNvGrpSpPr/>
          <p:nvPr/>
        </p:nvGrpSpPr>
        <p:grpSpPr>
          <a:xfrm>
            <a:off x="2240359" y="4919243"/>
            <a:ext cx="4280739" cy="523220"/>
            <a:chOff x="2240359" y="1907238"/>
            <a:chExt cx="4280739" cy="523220"/>
          </a:xfrm>
        </p:grpSpPr>
        <p:sp>
          <p:nvSpPr>
            <p:cNvPr id="66" name="íşļïdé">
              <a:extLst>
                <a:ext uri="{FF2B5EF4-FFF2-40B4-BE49-F238E27FC236}">
                  <a16:creationId xmlns:a16="http://schemas.microsoft.com/office/drawing/2014/main" id="{F619DBAA-E410-4901-8ABA-4C2C081C544D}"/>
                </a:ext>
              </a:extLst>
            </p:cNvPr>
            <p:cNvSpPr/>
            <p:nvPr/>
          </p:nvSpPr>
          <p:spPr>
            <a:xfrm>
              <a:off x="2308849" y="1944630"/>
              <a:ext cx="448437" cy="44843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000" dirty="0"/>
            </a:p>
          </p:txBody>
        </p:sp>
        <p:grpSp>
          <p:nvGrpSpPr>
            <p:cNvPr id="67" name="ïṩḷiḓe">
              <a:extLst>
                <a:ext uri="{FF2B5EF4-FFF2-40B4-BE49-F238E27FC236}">
                  <a16:creationId xmlns:a16="http://schemas.microsoft.com/office/drawing/2014/main" id="{9292ABDB-D254-4C70-B2F2-F0900F933D7D}"/>
                </a:ext>
              </a:extLst>
            </p:cNvPr>
            <p:cNvGrpSpPr/>
            <p:nvPr/>
          </p:nvGrpSpPr>
          <p:grpSpPr>
            <a:xfrm>
              <a:off x="2857117" y="1929148"/>
              <a:ext cx="3663981" cy="479401"/>
              <a:chOff x="4711509" y="1528333"/>
              <a:chExt cx="4935395" cy="645755"/>
            </a:xfrm>
          </p:grpSpPr>
          <p:sp>
            <p:nvSpPr>
              <p:cNvPr id="69" name="ïS1iďé">
                <a:extLst>
                  <a:ext uri="{FF2B5EF4-FFF2-40B4-BE49-F238E27FC236}">
                    <a16:creationId xmlns:a16="http://schemas.microsoft.com/office/drawing/2014/main" id="{9B6DCE2B-EB8D-4D4D-B12A-15A7FFD5796C}"/>
                  </a:ext>
                </a:extLst>
              </p:cNvPr>
              <p:cNvSpPr/>
              <p:nvPr/>
            </p:nvSpPr>
            <p:spPr bwMode="auto">
              <a:xfrm>
                <a:off x="5811591" y="1528333"/>
                <a:ext cx="3835313" cy="645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te </a:t>
                </a:r>
                <a:r>
                  <a:rPr lang="en-US" altLang="zh-CN" sz="1000" dirty="0"/>
                  <a:t>fonts. Choose the only option to retain text.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……</a:t>
                </a:r>
              </a:p>
            </p:txBody>
          </p:sp>
          <p:sp>
            <p:nvSpPr>
              <p:cNvPr id="70" name="ïS1iḋé">
                <a:extLst>
                  <a:ext uri="{FF2B5EF4-FFF2-40B4-BE49-F238E27FC236}">
                    <a16:creationId xmlns:a16="http://schemas.microsoft.com/office/drawing/2014/main" id="{AA77F13B-4C6C-4A21-802E-CE3A57C70A9C}"/>
                  </a:ext>
                </a:extLst>
              </p:cNvPr>
              <p:cNvSpPr txBox="1"/>
              <p:nvPr/>
            </p:nvSpPr>
            <p:spPr bwMode="auto">
              <a:xfrm>
                <a:off x="4711509" y="1630309"/>
                <a:ext cx="110008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ext </a:t>
                </a:r>
                <a:r>
                  <a:rPr lang="en-US" altLang="zh-CN" sz="1400" b="1" dirty="0"/>
                  <a:t>here</a:t>
                </a:r>
              </a:p>
            </p:txBody>
          </p:sp>
        </p:grpSp>
        <p:sp>
          <p:nvSpPr>
            <p:cNvPr id="68" name="í$líďê">
              <a:extLst>
                <a:ext uri="{FF2B5EF4-FFF2-40B4-BE49-F238E27FC236}">
                  <a16:creationId xmlns:a16="http://schemas.microsoft.com/office/drawing/2014/main" id="{2C3563E2-F3BE-46E2-BEB8-61F41A85F9DA}"/>
                </a:ext>
              </a:extLst>
            </p:cNvPr>
            <p:cNvSpPr txBox="1"/>
            <p:nvPr/>
          </p:nvSpPr>
          <p:spPr>
            <a:xfrm>
              <a:off x="2240359" y="1907238"/>
              <a:ext cx="58541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05</a:t>
              </a:r>
              <a:endParaRPr lang="zh-CN" alt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30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í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iśļîḑe">
            <a:extLst>
              <a:ext uri="{FF2B5EF4-FFF2-40B4-BE49-F238E27FC236}">
                <a16:creationId xmlns:a16="http://schemas.microsoft.com/office/drawing/2014/main" id="{C439F846-DDE6-439A-B1DA-845C3DDA817D}"/>
              </a:ext>
            </a:extLst>
          </p:cNvPr>
          <p:cNvGrpSpPr/>
          <p:nvPr/>
        </p:nvGrpSpPr>
        <p:grpSpPr>
          <a:xfrm>
            <a:off x="509049" y="1714500"/>
            <a:ext cx="2554191" cy="3992875"/>
            <a:chOff x="509049" y="1657384"/>
            <a:chExt cx="2554191" cy="3992875"/>
          </a:xfrm>
        </p:grpSpPr>
        <p:grpSp>
          <p:nvGrpSpPr>
            <p:cNvPr id="10" name="îṧľïḍê">
              <a:extLst>
                <a:ext uri="{FF2B5EF4-FFF2-40B4-BE49-F238E27FC236}">
                  <a16:creationId xmlns:a16="http://schemas.microsoft.com/office/drawing/2014/main" id="{56FAC653-F141-46E2-BDD2-CCDE51976988}"/>
                </a:ext>
              </a:extLst>
            </p:cNvPr>
            <p:cNvGrpSpPr/>
            <p:nvPr/>
          </p:nvGrpSpPr>
          <p:grpSpPr>
            <a:xfrm>
              <a:off x="509049" y="1657384"/>
              <a:ext cx="2554191" cy="2735505"/>
              <a:chOff x="509049" y="1657384"/>
              <a:chExt cx="2554191" cy="2735505"/>
            </a:xfrm>
          </p:grpSpPr>
          <p:sp>
            <p:nvSpPr>
              <p:cNvPr id="3" name="íṡḻïḑé">
                <a:extLst>
                  <a:ext uri="{FF2B5EF4-FFF2-40B4-BE49-F238E27FC236}">
                    <a16:creationId xmlns:a16="http://schemas.microsoft.com/office/drawing/2014/main" id="{FE0A5F47-9304-42B3-B710-5C90C9EF4531}"/>
                  </a:ext>
                </a:extLst>
              </p:cNvPr>
              <p:cNvSpPr/>
              <p:nvPr/>
            </p:nvSpPr>
            <p:spPr>
              <a:xfrm>
                <a:off x="509049" y="1657384"/>
                <a:ext cx="2554191" cy="2735505"/>
              </a:xfrm>
              <a:prstGeom prst="rect">
                <a:avLst/>
              </a:prstGeom>
              <a:blipFill>
                <a:blip r:embed="rId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30475" r="-30173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îṩlíďè">
                <a:extLst>
                  <a:ext uri="{FF2B5EF4-FFF2-40B4-BE49-F238E27FC236}">
                    <a16:creationId xmlns:a16="http://schemas.microsoft.com/office/drawing/2014/main" id="{C28A9AB3-C415-4D33-865C-0B008D55BD76}"/>
                  </a:ext>
                </a:extLst>
              </p:cNvPr>
              <p:cNvGrpSpPr/>
              <p:nvPr/>
            </p:nvGrpSpPr>
            <p:grpSpPr>
              <a:xfrm>
                <a:off x="509049" y="3751868"/>
                <a:ext cx="2554191" cy="641021"/>
                <a:chOff x="509049" y="3751868"/>
                <a:chExt cx="2554191" cy="641021"/>
              </a:xfrm>
            </p:grpSpPr>
            <p:sp>
              <p:nvSpPr>
                <p:cNvPr id="4" name="ïşḻîḍé">
                  <a:extLst>
                    <a:ext uri="{FF2B5EF4-FFF2-40B4-BE49-F238E27FC236}">
                      <a16:creationId xmlns:a16="http://schemas.microsoft.com/office/drawing/2014/main" id="{2C743139-954A-4C71-9FAD-538A9A8807A4}"/>
                    </a:ext>
                  </a:extLst>
                </p:cNvPr>
                <p:cNvSpPr/>
                <p:nvPr/>
              </p:nvSpPr>
              <p:spPr>
                <a:xfrm>
                  <a:off x="509049" y="3751868"/>
                  <a:ext cx="2554191" cy="641021"/>
                </a:xfrm>
                <a:prstGeom prst="rect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îṡḷiḑé">
                  <a:extLst>
                    <a:ext uri="{FF2B5EF4-FFF2-40B4-BE49-F238E27FC236}">
                      <a16:creationId xmlns:a16="http://schemas.microsoft.com/office/drawing/2014/main" id="{E366CBF1-3B6A-4702-9394-1CBF02400B01}"/>
                    </a:ext>
                  </a:extLst>
                </p:cNvPr>
                <p:cNvSpPr txBox="1"/>
                <p:nvPr/>
              </p:nvSpPr>
              <p:spPr>
                <a:xfrm>
                  <a:off x="605311" y="3918490"/>
                  <a:ext cx="10140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+mn-ea"/>
                    </a:rPr>
                    <a:t>Text here</a:t>
                  </a:r>
                  <a:endParaRPr lang="zh-CN" altLang="en-US" sz="1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7" name="ïš1ïḍe">
                  <a:extLst>
                    <a:ext uri="{FF2B5EF4-FFF2-40B4-BE49-F238E27FC236}">
                      <a16:creationId xmlns:a16="http://schemas.microsoft.com/office/drawing/2014/main" id="{2068CDF2-8211-447D-9579-09263BD93D97}"/>
                    </a:ext>
                  </a:extLst>
                </p:cNvPr>
                <p:cNvSpPr txBox="1"/>
                <p:nvPr/>
              </p:nvSpPr>
              <p:spPr>
                <a:xfrm>
                  <a:off x="1809370" y="3964656"/>
                  <a:ext cx="114486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dirty="0">
                      <a:solidFill>
                        <a:schemeClr val="bg1"/>
                      </a:solidFill>
                    </a:rPr>
                    <a:t>Sup porting text here</a:t>
                  </a:r>
                </a:p>
              </p:txBody>
            </p:sp>
          </p:grpSp>
        </p:grpSp>
        <p:grpSp>
          <p:nvGrpSpPr>
            <p:cNvPr id="12" name="ïŝḻïḍé">
              <a:extLst>
                <a:ext uri="{FF2B5EF4-FFF2-40B4-BE49-F238E27FC236}">
                  <a16:creationId xmlns:a16="http://schemas.microsoft.com/office/drawing/2014/main" id="{559A8AC8-C1EB-4801-8CB4-875ACD6F5DCF}"/>
                </a:ext>
              </a:extLst>
            </p:cNvPr>
            <p:cNvGrpSpPr/>
            <p:nvPr/>
          </p:nvGrpSpPr>
          <p:grpSpPr>
            <a:xfrm>
              <a:off x="605311" y="4605677"/>
              <a:ext cx="2457929" cy="1044582"/>
              <a:chOff x="605311" y="4605677"/>
              <a:chExt cx="2457929" cy="1044582"/>
            </a:xfrm>
          </p:grpSpPr>
          <p:sp>
            <p:nvSpPr>
              <p:cNvPr id="6" name="îṣḻîḓè">
                <a:extLst>
                  <a:ext uri="{FF2B5EF4-FFF2-40B4-BE49-F238E27FC236}">
                    <a16:creationId xmlns:a16="http://schemas.microsoft.com/office/drawing/2014/main" id="{98AEEE65-A4C7-444D-B2D7-79EB4C3A7AA6}"/>
                  </a:ext>
                </a:extLst>
              </p:cNvPr>
              <p:cNvSpPr txBox="1"/>
              <p:nvPr/>
            </p:nvSpPr>
            <p:spPr>
              <a:xfrm>
                <a:off x="605311" y="4913454"/>
                <a:ext cx="245792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Sup porting text here Sup porting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text here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……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" name="ïšliḓé">
                <a:extLst>
                  <a:ext uri="{FF2B5EF4-FFF2-40B4-BE49-F238E27FC236}">
                    <a16:creationId xmlns:a16="http://schemas.microsoft.com/office/drawing/2014/main" id="{2D417CE5-41B2-4CFB-91EC-F1F7D7E6F1E4}"/>
                  </a:ext>
                </a:extLst>
              </p:cNvPr>
              <p:cNvSpPr txBox="1"/>
              <p:nvPr/>
            </p:nvSpPr>
            <p:spPr>
              <a:xfrm>
                <a:off x="605311" y="4605677"/>
                <a:ext cx="10140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  <a:latin typeface="+mn-ea"/>
                  </a:rPr>
                  <a:t>Text here</a:t>
                </a:r>
                <a:endParaRPr lang="zh-CN" altLang="en-US" sz="14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grpSp>
        <p:nvGrpSpPr>
          <p:cNvPr id="44" name="íşľïdê">
            <a:extLst>
              <a:ext uri="{FF2B5EF4-FFF2-40B4-BE49-F238E27FC236}">
                <a16:creationId xmlns:a16="http://schemas.microsoft.com/office/drawing/2014/main" id="{AB6352FA-31AE-4581-A93D-92819006FD04}"/>
              </a:ext>
            </a:extLst>
          </p:cNvPr>
          <p:cNvGrpSpPr/>
          <p:nvPr/>
        </p:nvGrpSpPr>
        <p:grpSpPr>
          <a:xfrm>
            <a:off x="3350199" y="1714500"/>
            <a:ext cx="2554191" cy="3992875"/>
            <a:chOff x="509049" y="1657384"/>
            <a:chExt cx="2554191" cy="3992875"/>
          </a:xfrm>
        </p:grpSpPr>
        <p:grpSp>
          <p:nvGrpSpPr>
            <p:cNvPr id="45" name="ïsḷíďé">
              <a:extLst>
                <a:ext uri="{FF2B5EF4-FFF2-40B4-BE49-F238E27FC236}">
                  <a16:creationId xmlns:a16="http://schemas.microsoft.com/office/drawing/2014/main" id="{4F0BC7CF-DA58-4819-86B4-220C9FEB958F}"/>
                </a:ext>
              </a:extLst>
            </p:cNvPr>
            <p:cNvGrpSpPr/>
            <p:nvPr/>
          </p:nvGrpSpPr>
          <p:grpSpPr>
            <a:xfrm>
              <a:off x="509049" y="1657384"/>
              <a:ext cx="2554191" cy="2735505"/>
              <a:chOff x="509049" y="1657384"/>
              <a:chExt cx="2554191" cy="2735505"/>
            </a:xfrm>
          </p:grpSpPr>
          <p:sp>
            <p:nvSpPr>
              <p:cNvPr id="49" name="îšḻiḍè">
                <a:extLst>
                  <a:ext uri="{FF2B5EF4-FFF2-40B4-BE49-F238E27FC236}">
                    <a16:creationId xmlns:a16="http://schemas.microsoft.com/office/drawing/2014/main" id="{EE4A9D6C-0275-4B32-A765-A162F506CD2F}"/>
                  </a:ext>
                </a:extLst>
              </p:cNvPr>
              <p:cNvSpPr/>
              <p:nvPr/>
            </p:nvSpPr>
            <p:spPr>
              <a:xfrm>
                <a:off x="509049" y="1657384"/>
                <a:ext cx="2554191" cy="2735505"/>
              </a:xfrm>
              <a:prstGeom prst="rect">
                <a:avLst/>
              </a:prstGeom>
              <a:blipFill>
                <a:blip r:embed="rId5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" name="îsļíďé">
                <a:extLst>
                  <a:ext uri="{FF2B5EF4-FFF2-40B4-BE49-F238E27FC236}">
                    <a16:creationId xmlns:a16="http://schemas.microsoft.com/office/drawing/2014/main" id="{3C90DC49-5210-4DE8-B266-062934B8F088}"/>
                  </a:ext>
                </a:extLst>
              </p:cNvPr>
              <p:cNvGrpSpPr/>
              <p:nvPr/>
            </p:nvGrpSpPr>
            <p:grpSpPr>
              <a:xfrm>
                <a:off x="509049" y="3751868"/>
                <a:ext cx="2554191" cy="641021"/>
                <a:chOff x="509049" y="3751868"/>
                <a:chExt cx="2554191" cy="641021"/>
              </a:xfrm>
            </p:grpSpPr>
            <p:sp>
              <p:nvSpPr>
                <p:cNvPr id="51" name="îšḷîḍê">
                  <a:extLst>
                    <a:ext uri="{FF2B5EF4-FFF2-40B4-BE49-F238E27FC236}">
                      <a16:creationId xmlns:a16="http://schemas.microsoft.com/office/drawing/2014/main" id="{E61A83B3-09C0-415F-AB25-E30CD11279F5}"/>
                    </a:ext>
                  </a:extLst>
                </p:cNvPr>
                <p:cNvSpPr/>
                <p:nvPr/>
              </p:nvSpPr>
              <p:spPr>
                <a:xfrm>
                  <a:off x="509049" y="3751868"/>
                  <a:ext cx="2554191" cy="641021"/>
                </a:xfrm>
                <a:prstGeom prst="rect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íṥ1íḍé">
                  <a:extLst>
                    <a:ext uri="{FF2B5EF4-FFF2-40B4-BE49-F238E27FC236}">
                      <a16:creationId xmlns:a16="http://schemas.microsoft.com/office/drawing/2014/main" id="{47F6DBCC-836D-466D-A849-9B78FA0757A8}"/>
                    </a:ext>
                  </a:extLst>
                </p:cNvPr>
                <p:cNvSpPr txBox="1"/>
                <p:nvPr/>
              </p:nvSpPr>
              <p:spPr>
                <a:xfrm>
                  <a:off x="605311" y="3918490"/>
                  <a:ext cx="10140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+mn-ea"/>
                    </a:rPr>
                    <a:t>Text here</a:t>
                  </a:r>
                  <a:endParaRPr lang="zh-CN" altLang="en-US" sz="1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53" name="îşļïḓè">
                  <a:extLst>
                    <a:ext uri="{FF2B5EF4-FFF2-40B4-BE49-F238E27FC236}">
                      <a16:creationId xmlns:a16="http://schemas.microsoft.com/office/drawing/2014/main" id="{6760C9E6-F8AB-473A-9A45-CAC6D897AAB1}"/>
                    </a:ext>
                  </a:extLst>
                </p:cNvPr>
                <p:cNvSpPr txBox="1"/>
                <p:nvPr/>
              </p:nvSpPr>
              <p:spPr>
                <a:xfrm>
                  <a:off x="1809370" y="3964656"/>
                  <a:ext cx="114486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dirty="0">
                      <a:solidFill>
                        <a:schemeClr val="bg1"/>
                      </a:solidFill>
                    </a:rPr>
                    <a:t>Sup porting text here</a:t>
                  </a:r>
                </a:p>
              </p:txBody>
            </p:sp>
          </p:grpSp>
        </p:grpSp>
        <p:grpSp>
          <p:nvGrpSpPr>
            <p:cNvPr id="46" name="ïśļidê">
              <a:extLst>
                <a:ext uri="{FF2B5EF4-FFF2-40B4-BE49-F238E27FC236}">
                  <a16:creationId xmlns:a16="http://schemas.microsoft.com/office/drawing/2014/main" id="{F7126539-5382-473C-9250-35BD371BCDC9}"/>
                </a:ext>
              </a:extLst>
            </p:cNvPr>
            <p:cNvGrpSpPr/>
            <p:nvPr/>
          </p:nvGrpSpPr>
          <p:grpSpPr>
            <a:xfrm>
              <a:off x="605311" y="4605677"/>
              <a:ext cx="2457929" cy="1044582"/>
              <a:chOff x="605311" y="4605677"/>
              <a:chExt cx="2457929" cy="1044582"/>
            </a:xfrm>
          </p:grpSpPr>
          <p:sp>
            <p:nvSpPr>
              <p:cNvPr id="47" name="íṣľïḓé">
                <a:extLst>
                  <a:ext uri="{FF2B5EF4-FFF2-40B4-BE49-F238E27FC236}">
                    <a16:creationId xmlns:a16="http://schemas.microsoft.com/office/drawing/2014/main" id="{CBD2368D-357F-4D99-82F3-982AC3DEF2FA}"/>
                  </a:ext>
                </a:extLst>
              </p:cNvPr>
              <p:cNvSpPr txBox="1"/>
              <p:nvPr/>
            </p:nvSpPr>
            <p:spPr>
              <a:xfrm>
                <a:off x="605311" y="4913454"/>
                <a:ext cx="245792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Sup porting text here Sup porting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text here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……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8" name="ïS1îḋè">
                <a:extLst>
                  <a:ext uri="{FF2B5EF4-FFF2-40B4-BE49-F238E27FC236}">
                    <a16:creationId xmlns:a16="http://schemas.microsoft.com/office/drawing/2014/main" id="{16F92EB7-6234-4B7E-8EF7-253A8CF7FA6C}"/>
                  </a:ext>
                </a:extLst>
              </p:cNvPr>
              <p:cNvSpPr txBox="1"/>
              <p:nvPr/>
            </p:nvSpPr>
            <p:spPr>
              <a:xfrm>
                <a:off x="605311" y="4605677"/>
                <a:ext cx="10140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  <a:latin typeface="+mn-ea"/>
                  </a:rPr>
                  <a:t>Text here</a:t>
                </a:r>
                <a:endParaRPr lang="zh-CN" altLang="en-US" sz="14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grpSp>
        <p:nvGrpSpPr>
          <p:cNvPr id="54" name="íṩḷïdè">
            <a:extLst>
              <a:ext uri="{FF2B5EF4-FFF2-40B4-BE49-F238E27FC236}">
                <a16:creationId xmlns:a16="http://schemas.microsoft.com/office/drawing/2014/main" id="{855DF1AA-E9FD-46DB-9E42-DD452A797FC2}"/>
              </a:ext>
            </a:extLst>
          </p:cNvPr>
          <p:cNvGrpSpPr/>
          <p:nvPr/>
        </p:nvGrpSpPr>
        <p:grpSpPr>
          <a:xfrm>
            <a:off x="6191349" y="1714500"/>
            <a:ext cx="2554191" cy="3992875"/>
            <a:chOff x="509049" y="1657384"/>
            <a:chExt cx="2554191" cy="3992875"/>
          </a:xfrm>
        </p:grpSpPr>
        <p:grpSp>
          <p:nvGrpSpPr>
            <p:cNvPr id="55" name="í$ľíḑè">
              <a:extLst>
                <a:ext uri="{FF2B5EF4-FFF2-40B4-BE49-F238E27FC236}">
                  <a16:creationId xmlns:a16="http://schemas.microsoft.com/office/drawing/2014/main" id="{799DC80F-4CED-4BF3-A9D7-92CED5A5F415}"/>
                </a:ext>
              </a:extLst>
            </p:cNvPr>
            <p:cNvGrpSpPr/>
            <p:nvPr/>
          </p:nvGrpSpPr>
          <p:grpSpPr>
            <a:xfrm>
              <a:off x="509049" y="1657384"/>
              <a:ext cx="2554191" cy="2735505"/>
              <a:chOff x="509049" y="1657384"/>
              <a:chExt cx="2554191" cy="2735505"/>
            </a:xfrm>
          </p:grpSpPr>
          <p:sp>
            <p:nvSpPr>
              <p:cNvPr id="59" name="ïṣľíḍé">
                <a:extLst>
                  <a:ext uri="{FF2B5EF4-FFF2-40B4-BE49-F238E27FC236}">
                    <a16:creationId xmlns:a16="http://schemas.microsoft.com/office/drawing/2014/main" id="{461644D1-F200-4B52-81D6-8C5938AFEFDD}"/>
                  </a:ext>
                </a:extLst>
              </p:cNvPr>
              <p:cNvSpPr/>
              <p:nvPr/>
            </p:nvSpPr>
            <p:spPr>
              <a:xfrm>
                <a:off x="509049" y="1657384"/>
                <a:ext cx="2554191" cy="2735505"/>
              </a:xfrm>
              <a:prstGeom prst="rect">
                <a:avLst/>
              </a:prstGeom>
              <a:blipFill>
                <a:blip r:embed="rId6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iṩḻïḋé">
                <a:extLst>
                  <a:ext uri="{FF2B5EF4-FFF2-40B4-BE49-F238E27FC236}">
                    <a16:creationId xmlns:a16="http://schemas.microsoft.com/office/drawing/2014/main" id="{6CA1BC52-84C8-4A50-9CA9-2D939054B3FE}"/>
                  </a:ext>
                </a:extLst>
              </p:cNvPr>
              <p:cNvGrpSpPr/>
              <p:nvPr/>
            </p:nvGrpSpPr>
            <p:grpSpPr>
              <a:xfrm>
                <a:off x="509049" y="3751868"/>
                <a:ext cx="2554191" cy="641021"/>
                <a:chOff x="509049" y="3751868"/>
                <a:chExt cx="2554191" cy="641021"/>
              </a:xfrm>
            </p:grpSpPr>
            <p:sp>
              <p:nvSpPr>
                <p:cNvPr id="61" name="íśḻîḑè">
                  <a:extLst>
                    <a:ext uri="{FF2B5EF4-FFF2-40B4-BE49-F238E27FC236}">
                      <a16:creationId xmlns:a16="http://schemas.microsoft.com/office/drawing/2014/main" id="{C314BEE7-3479-481D-B541-63A7250C9A1E}"/>
                    </a:ext>
                  </a:extLst>
                </p:cNvPr>
                <p:cNvSpPr/>
                <p:nvPr/>
              </p:nvSpPr>
              <p:spPr>
                <a:xfrm>
                  <a:off x="509049" y="3751868"/>
                  <a:ext cx="2554191" cy="641021"/>
                </a:xfrm>
                <a:prstGeom prst="rect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îşḷíḑè">
                  <a:extLst>
                    <a:ext uri="{FF2B5EF4-FFF2-40B4-BE49-F238E27FC236}">
                      <a16:creationId xmlns:a16="http://schemas.microsoft.com/office/drawing/2014/main" id="{506BAD60-5D20-4013-B4EB-4DD7C6375880}"/>
                    </a:ext>
                  </a:extLst>
                </p:cNvPr>
                <p:cNvSpPr txBox="1"/>
                <p:nvPr/>
              </p:nvSpPr>
              <p:spPr>
                <a:xfrm>
                  <a:off x="605311" y="3918490"/>
                  <a:ext cx="10140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+mn-ea"/>
                    </a:rPr>
                    <a:t>Text here</a:t>
                  </a:r>
                  <a:endParaRPr lang="zh-CN" altLang="en-US" sz="1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63" name="íšliḓê">
                  <a:extLst>
                    <a:ext uri="{FF2B5EF4-FFF2-40B4-BE49-F238E27FC236}">
                      <a16:creationId xmlns:a16="http://schemas.microsoft.com/office/drawing/2014/main" id="{5B63EA04-70A4-40AE-A868-F31B6EEE6338}"/>
                    </a:ext>
                  </a:extLst>
                </p:cNvPr>
                <p:cNvSpPr txBox="1"/>
                <p:nvPr/>
              </p:nvSpPr>
              <p:spPr>
                <a:xfrm>
                  <a:off x="1809370" y="3964656"/>
                  <a:ext cx="114486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dirty="0">
                      <a:solidFill>
                        <a:schemeClr val="bg1"/>
                      </a:solidFill>
                    </a:rPr>
                    <a:t>Sup porting text here</a:t>
                  </a:r>
                </a:p>
              </p:txBody>
            </p:sp>
          </p:grpSp>
        </p:grpSp>
        <p:grpSp>
          <p:nvGrpSpPr>
            <p:cNvPr id="56" name="íš1ïḋe">
              <a:extLst>
                <a:ext uri="{FF2B5EF4-FFF2-40B4-BE49-F238E27FC236}">
                  <a16:creationId xmlns:a16="http://schemas.microsoft.com/office/drawing/2014/main" id="{BACE56E8-1EB3-4D9E-AF57-3FACBBD83346}"/>
                </a:ext>
              </a:extLst>
            </p:cNvPr>
            <p:cNvGrpSpPr/>
            <p:nvPr/>
          </p:nvGrpSpPr>
          <p:grpSpPr>
            <a:xfrm>
              <a:off x="605311" y="4605677"/>
              <a:ext cx="2457929" cy="1044582"/>
              <a:chOff x="605311" y="4605677"/>
              <a:chExt cx="2457929" cy="1044582"/>
            </a:xfrm>
          </p:grpSpPr>
          <p:sp>
            <p:nvSpPr>
              <p:cNvPr id="57" name="iṥļíḑé">
                <a:extLst>
                  <a:ext uri="{FF2B5EF4-FFF2-40B4-BE49-F238E27FC236}">
                    <a16:creationId xmlns:a16="http://schemas.microsoft.com/office/drawing/2014/main" id="{4767BCD5-EA2F-46E2-BE15-1F193E2F1372}"/>
                  </a:ext>
                </a:extLst>
              </p:cNvPr>
              <p:cNvSpPr txBox="1"/>
              <p:nvPr/>
            </p:nvSpPr>
            <p:spPr>
              <a:xfrm>
                <a:off x="605311" y="4913454"/>
                <a:ext cx="245792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Sup porting text here Sup porting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text here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……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8" name="íṡliḑê">
                <a:extLst>
                  <a:ext uri="{FF2B5EF4-FFF2-40B4-BE49-F238E27FC236}">
                    <a16:creationId xmlns:a16="http://schemas.microsoft.com/office/drawing/2014/main" id="{B940BD05-3585-455F-A1A9-020BED752CFA}"/>
                  </a:ext>
                </a:extLst>
              </p:cNvPr>
              <p:cNvSpPr txBox="1"/>
              <p:nvPr/>
            </p:nvSpPr>
            <p:spPr>
              <a:xfrm>
                <a:off x="605311" y="4605677"/>
                <a:ext cx="10140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  <a:latin typeface="+mn-ea"/>
                  </a:rPr>
                  <a:t>Text here</a:t>
                </a:r>
                <a:endParaRPr lang="zh-CN" altLang="en-US" sz="14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grpSp>
        <p:nvGrpSpPr>
          <p:cNvPr id="64" name="îšļiďé">
            <a:extLst>
              <a:ext uri="{FF2B5EF4-FFF2-40B4-BE49-F238E27FC236}">
                <a16:creationId xmlns:a16="http://schemas.microsoft.com/office/drawing/2014/main" id="{AA65ED8B-486E-438F-8896-ACB9A6717A21}"/>
              </a:ext>
            </a:extLst>
          </p:cNvPr>
          <p:cNvGrpSpPr/>
          <p:nvPr/>
        </p:nvGrpSpPr>
        <p:grpSpPr>
          <a:xfrm>
            <a:off x="9032498" y="1714500"/>
            <a:ext cx="2554191" cy="3992875"/>
            <a:chOff x="509049" y="1657384"/>
            <a:chExt cx="2554191" cy="3992875"/>
          </a:xfrm>
        </p:grpSpPr>
        <p:grpSp>
          <p:nvGrpSpPr>
            <p:cNvPr id="65" name="îṥ1iďé">
              <a:extLst>
                <a:ext uri="{FF2B5EF4-FFF2-40B4-BE49-F238E27FC236}">
                  <a16:creationId xmlns:a16="http://schemas.microsoft.com/office/drawing/2014/main" id="{2D5EF84A-01A0-4D10-A27B-8E08F007DB8B}"/>
                </a:ext>
              </a:extLst>
            </p:cNvPr>
            <p:cNvGrpSpPr/>
            <p:nvPr/>
          </p:nvGrpSpPr>
          <p:grpSpPr>
            <a:xfrm>
              <a:off x="509049" y="1657384"/>
              <a:ext cx="2554191" cy="2735505"/>
              <a:chOff x="509049" y="1657384"/>
              <a:chExt cx="2554191" cy="2735505"/>
            </a:xfrm>
          </p:grpSpPr>
          <p:sp>
            <p:nvSpPr>
              <p:cNvPr id="69" name="íšḷiḑè">
                <a:extLst>
                  <a:ext uri="{FF2B5EF4-FFF2-40B4-BE49-F238E27FC236}">
                    <a16:creationId xmlns:a16="http://schemas.microsoft.com/office/drawing/2014/main" id="{D0AE722E-78D4-4386-A0E2-0F5F7081809B}"/>
                  </a:ext>
                </a:extLst>
              </p:cNvPr>
              <p:cNvSpPr/>
              <p:nvPr/>
            </p:nvSpPr>
            <p:spPr>
              <a:xfrm>
                <a:off x="509049" y="1657384"/>
                <a:ext cx="2554191" cy="2735505"/>
              </a:xfrm>
              <a:prstGeom prst="rect">
                <a:avLst/>
              </a:prstGeom>
              <a:blipFill>
                <a:blip r:embed="rId7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0" name="îṩ1ïḍe">
                <a:extLst>
                  <a:ext uri="{FF2B5EF4-FFF2-40B4-BE49-F238E27FC236}">
                    <a16:creationId xmlns:a16="http://schemas.microsoft.com/office/drawing/2014/main" id="{A959BF4D-1595-43B8-A90E-EE23735768BF}"/>
                  </a:ext>
                </a:extLst>
              </p:cNvPr>
              <p:cNvGrpSpPr/>
              <p:nvPr/>
            </p:nvGrpSpPr>
            <p:grpSpPr>
              <a:xfrm>
                <a:off x="509049" y="3751868"/>
                <a:ext cx="2554191" cy="641021"/>
                <a:chOff x="509049" y="3751868"/>
                <a:chExt cx="2554191" cy="641021"/>
              </a:xfrm>
            </p:grpSpPr>
            <p:sp>
              <p:nvSpPr>
                <p:cNvPr id="71" name="ïsľiďe">
                  <a:extLst>
                    <a:ext uri="{FF2B5EF4-FFF2-40B4-BE49-F238E27FC236}">
                      <a16:creationId xmlns:a16="http://schemas.microsoft.com/office/drawing/2014/main" id="{6B0B9E1C-B6CF-4D0E-A259-0C6A5F6BAFD2}"/>
                    </a:ext>
                  </a:extLst>
                </p:cNvPr>
                <p:cNvSpPr/>
                <p:nvPr/>
              </p:nvSpPr>
              <p:spPr>
                <a:xfrm>
                  <a:off x="509049" y="3751868"/>
                  <a:ext cx="2554191" cy="641021"/>
                </a:xfrm>
                <a:prstGeom prst="rect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iṡlíḓê">
                  <a:extLst>
                    <a:ext uri="{FF2B5EF4-FFF2-40B4-BE49-F238E27FC236}">
                      <a16:creationId xmlns:a16="http://schemas.microsoft.com/office/drawing/2014/main" id="{3451CF03-65B1-43CB-90FD-AC8D357D98A5}"/>
                    </a:ext>
                  </a:extLst>
                </p:cNvPr>
                <p:cNvSpPr txBox="1"/>
                <p:nvPr/>
              </p:nvSpPr>
              <p:spPr>
                <a:xfrm>
                  <a:off x="605311" y="3918490"/>
                  <a:ext cx="10140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+mn-ea"/>
                    </a:rPr>
                    <a:t>Text here</a:t>
                  </a:r>
                  <a:endParaRPr lang="zh-CN" altLang="en-US" sz="1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73" name="iśḻîḋé">
                  <a:extLst>
                    <a:ext uri="{FF2B5EF4-FFF2-40B4-BE49-F238E27FC236}">
                      <a16:creationId xmlns:a16="http://schemas.microsoft.com/office/drawing/2014/main" id="{5003EC6A-7D48-4CC8-AEA8-7E1222D5C8AB}"/>
                    </a:ext>
                  </a:extLst>
                </p:cNvPr>
                <p:cNvSpPr txBox="1"/>
                <p:nvPr/>
              </p:nvSpPr>
              <p:spPr>
                <a:xfrm>
                  <a:off x="1809370" y="3964656"/>
                  <a:ext cx="114486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dirty="0">
                      <a:solidFill>
                        <a:schemeClr val="bg1"/>
                      </a:solidFill>
                    </a:rPr>
                    <a:t>Sup porting text here</a:t>
                  </a:r>
                </a:p>
              </p:txBody>
            </p:sp>
          </p:grpSp>
        </p:grpSp>
        <p:grpSp>
          <p:nvGrpSpPr>
            <p:cNvPr id="66" name="ïsḷidé">
              <a:extLst>
                <a:ext uri="{FF2B5EF4-FFF2-40B4-BE49-F238E27FC236}">
                  <a16:creationId xmlns:a16="http://schemas.microsoft.com/office/drawing/2014/main" id="{B0FE1ABF-AF47-4DF5-9411-F917042A070B}"/>
                </a:ext>
              </a:extLst>
            </p:cNvPr>
            <p:cNvGrpSpPr/>
            <p:nvPr/>
          </p:nvGrpSpPr>
          <p:grpSpPr>
            <a:xfrm>
              <a:off x="605311" y="4605677"/>
              <a:ext cx="2457929" cy="1044582"/>
              <a:chOff x="605311" y="4605677"/>
              <a:chExt cx="2457929" cy="1044582"/>
            </a:xfrm>
          </p:grpSpPr>
          <p:sp>
            <p:nvSpPr>
              <p:cNvPr id="67" name="iṡḻïḑe">
                <a:extLst>
                  <a:ext uri="{FF2B5EF4-FFF2-40B4-BE49-F238E27FC236}">
                    <a16:creationId xmlns:a16="http://schemas.microsoft.com/office/drawing/2014/main" id="{3E0CF7A8-ADB4-47AC-84F8-122CF6348313}"/>
                  </a:ext>
                </a:extLst>
              </p:cNvPr>
              <p:cNvSpPr txBox="1"/>
              <p:nvPr/>
            </p:nvSpPr>
            <p:spPr>
              <a:xfrm>
                <a:off x="605311" y="4913454"/>
                <a:ext cx="245792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Sup porting text here Sup porting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text here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accent5"/>
                    </a:solidFill>
                  </a:rPr>
                  <a:t>……</a:t>
                </a:r>
                <a:endParaRPr lang="zh-CN" altLang="en-US" sz="12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68" name="îṣľîḋê">
                <a:extLst>
                  <a:ext uri="{FF2B5EF4-FFF2-40B4-BE49-F238E27FC236}">
                    <a16:creationId xmlns:a16="http://schemas.microsoft.com/office/drawing/2014/main" id="{0CE4C52A-4CE0-481B-B37C-EB3309EECAC7}"/>
                  </a:ext>
                </a:extLst>
              </p:cNvPr>
              <p:cNvSpPr txBox="1"/>
              <p:nvPr/>
            </p:nvSpPr>
            <p:spPr>
              <a:xfrm>
                <a:off x="605311" y="4605677"/>
                <a:ext cx="10140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  <a:latin typeface="+mn-ea"/>
                  </a:rPr>
                  <a:t>Text here</a:t>
                </a:r>
                <a:endParaRPr lang="zh-CN" altLang="en-US" sz="14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sp>
        <p:nvSpPr>
          <p:cNvPr id="75" name="iṥļïdè">
            <a:extLst>
              <a:ext uri="{FF2B5EF4-FFF2-40B4-BE49-F238E27FC236}">
                <a16:creationId xmlns:a16="http://schemas.microsoft.com/office/drawing/2014/main" id="{07B2D4F1-9262-4521-9808-A842D9422506}"/>
              </a:ext>
            </a:extLst>
          </p:cNvPr>
          <p:cNvSpPr txBox="1"/>
          <p:nvPr/>
        </p:nvSpPr>
        <p:spPr>
          <a:xfrm>
            <a:off x="5171836" y="889015"/>
            <a:ext cx="1848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5904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ş1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ş1íďè">
            <a:extLst>
              <a:ext uri="{FF2B5EF4-FFF2-40B4-BE49-F238E27FC236}">
                <a16:creationId xmlns:a16="http://schemas.microsoft.com/office/drawing/2014/main" id="{A7B099A9-7A56-4BD1-8A5B-10E5C38388E4}"/>
              </a:ext>
            </a:extLst>
          </p:cNvPr>
          <p:cNvSpPr/>
          <p:nvPr/>
        </p:nvSpPr>
        <p:spPr>
          <a:xfrm flipH="1">
            <a:off x="1581874" y="2020909"/>
            <a:ext cx="4514126" cy="3264060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íŝ1îdé">
            <a:extLst>
              <a:ext uri="{FF2B5EF4-FFF2-40B4-BE49-F238E27FC236}">
                <a16:creationId xmlns:a16="http://schemas.microsoft.com/office/drawing/2014/main" id="{E0BD93D7-059F-4698-A7D6-BD1835143421}"/>
              </a:ext>
            </a:extLst>
          </p:cNvPr>
          <p:cNvSpPr/>
          <p:nvPr/>
        </p:nvSpPr>
        <p:spPr>
          <a:xfrm>
            <a:off x="6326690" y="2020909"/>
            <a:ext cx="1110568" cy="327457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accent2"/>
                </a:solidFill>
              </a:rPr>
              <a:t>Text here</a:t>
            </a:r>
            <a:endParaRPr lang="id-ID" altLang="zh-CN" sz="1400" b="1" dirty="0">
              <a:solidFill>
                <a:schemeClr val="accent2"/>
              </a:solidFill>
            </a:endParaRPr>
          </a:p>
        </p:txBody>
      </p:sp>
      <p:sp>
        <p:nvSpPr>
          <p:cNvPr id="6" name="ísḻiḓe">
            <a:extLst>
              <a:ext uri="{FF2B5EF4-FFF2-40B4-BE49-F238E27FC236}">
                <a16:creationId xmlns:a16="http://schemas.microsoft.com/office/drawing/2014/main" id="{26158587-FF83-4602-8730-5E88EAE8AC36}"/>
              </a:ext>
            </a:extLst>
          </p:cNvPr>
          <p:cNvSpPr txBox="1"/>
          <p:nvPr/>
        </p:nvSpPr>
        <p:spPr>
          <a:xfrm>
            <a:off x="6326690" y="3651644"/>
            <a:ext cx="4815069" cy="16333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600" b="1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600" b="1" dirty="0"/>
              <a:t>Adjust the spacing to adapt to Chinese typesetting, use the reference line in PPT……</a:t>
            </a:r>
          </a:p>
        </p:txBody>
      </p:sp>
      <p:sp>
        <p:nvSpPr>
          <p:cNvPr id="8" name="íṥḻiḍé">
            <a:extLst>
              <a:ext uri="{FF2B5EF4-FFF2-40B4-BE49-F238E27FC236}">
                <a16:creationId xmlns:a16="http://schemas.microsoft.com/office/drawing/2014/main" id="{28FA4501-E932-45F4-8033-086EE8CDE2C7}"/>
              </a:ext>
            </a:extLst>
          </p:cNvPr>
          <p:cNvSpPr/>
          <p:nvPr/>
        </p:nvSpPr>
        <p:spPr>
          <a:xfrm flipH="1">
            <a:off x="5118743" y="2924676"/>
            <a:ext cx="5556597" cy="150658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1i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ļîḑé">
            <a:extLst>
              <a:ext uri="{FF2B5EF4-FFF2-40B4-BE49-F238E27FC236}">
                <a16:creationId xmlns:a16="http://schemas.microsoft.com/office/drawing/2014/main" id="{884E105E-045D-4831-9F4D-2022A9B68B1C}"/>
              </a:ext>
            </a:extLst>
          </p:cNvPr>
          <p:cNvSpPr/>
          <p:nvPr/>
        </p:nvSpPr>
        <p:spPr>
          <a:xfrm>
            <a:off x="-635" y="1819294"/>
            <a:ext cx="10343105" cy="1957070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26985" b="-1253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ïṡḷiḋé">
            <a:extLst>
              <a:ext uri="{FF2B5EF4-FFF2-40B4-BE49-F238E27FC236}">
                <a16:creationId xmlns:a16="http://schemas.microsoft.com/office/drawing/2014/main" id="{6B80C704-EA61-43E3-A2BA-32CB651FDE9E}"/>
              </a:ext>
            </a:extLst>
          </p:cNvPr>
          <p:cNvSpPr/>
          <p:nvPr/>
        </p:nvSpPr>
        <p:spPr>
          <a:xfrm>
            <a:off x="10990580" y="1819294"/>
            <a:ext cx="1201420" cy="1957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5" name="îṣļiḍê">
            <a:extLst>
              <a:ext uri="{FF2B5EF4-FFF2-40B4-BE49-F238E27FC236}">
                <a16:creationId xmlns:a16="http://schemas.microsoft.com/office/drawing/2014/main" id="{5646EA1B-6777-4573-8B90-3537392389D0}"/>
              </a:ext>
            </a:extLst>
          </p:cNvPr>
          <p:cNvGrpSpPr/>
          <p:nvPr/>
        </p:nvGrpSpPr>
        <p:grpSpPr>
          <a:xfrm>
            <a:off x="1849530" y="4274606"/>
            <a:ext cx="8492940" cy="1606890"/>
            <a:chOff x="1548589" y="4251325"/>
            <a:chExt cx="8492940" cy="1606890"/>
          </a:xfrm>
        </p:grpSpPr>
        <p:sp>
          <p:nvSpPr>
            <p:cNvPr id="6" name="îşliḍè">
              <a:extLst>
                <a:ext uri="{FF2B5EF4-FFF2-40B4-BE49-F238E27FC236}">
                  <a16:creationId xmlns:a16="http://schemas.microsoft.com/office/drawing/2014/main" id="{CCA603C4-B522-4B59-8273-D19EBA473CBE}"/>
                </a:ext>
              </a:extLst>
            </p:cNvPr>
            <p:cNvSpPr/>
            <p:nvPr/>
          </p:nvSpPr>
          <p:spPr>
            <a:xfrm>
              <a:off x="4042142" y="4251325"/>
              <a:ext cx="1238885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zh-CN" sz="3200" b="1">
                  <a:solidFill>
                    <a:schemeClr val="accent4"/>
                  </a:solidFill>
                </a:rPr>
                <a:t>0</a:t>
              </a:r>
              <a:r>
                <a:rPr lang="en-US" altLang="zh-CN" sz="100" b="1">
                  <a:solidFill>
                    <a:schemeClr val="accent4"/>
                  </a:solidFill>
                </a:rPr>
                <a:t> </a:t>
              </a:r>
              <a:r>
                <a:rPr lang="en-US" altLang="zh-CN" sz="3200" b="1">
                  <a:solidFill>
                    <a:schemeClr val="accent4"/>
                  </a:solidFill>
                </a:rPr>
                <a:t>2</a:t>
              </a:r>
              <a:endParaRPr lang="en-US" altLang="zh-CN" sz="3200" b="1" dirty="0">
                <a:solidFill>
                  <a:schemeClr val="accent4"/>
                </a:solidFill>
              </a:endParaRPr>
            </a:p>
          </p:txBody>
        </p:sp>
        <p:sp>
          <p:nvSpPr>
            <p:cNvPr id="7" name="íṡļíḋé">
              <a:extLst>
                <a:ext uri="{FF2B5EF4-FFF2-40B4-BE49-F238E27FC236}">
                  <a16:creationId xmlns:a16="http://schemas.microsoft.com/office/drawing/2014/main" id="{0B8A95E4-A912-4F34-86A8-2D2777236081}"/>
                </a:ext>
              </a:extLst>
            </p:cNvPr>
            <p:cNvSpPr/>
            <p:nvPr/>
          </p:nvSpPr>
          <p:spPr bwMode="auto">
            <a:xfrm>
              <a:off x="3777439" y="5101950"/>
              <a:ext cx="1768290" cy="75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here. </a:t>
              </a:r>
            </a:p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8" name="isḻidê">
              <a:extLst>
                <a:ext uri="{FF2B5EF4-FFF2-40B4-BE49-F238E27FC236}">
                  <a16:creationId xmlns:a16="http://schemas.microsoft.com/office/drawing/2014/main" id="{C49B8F1F-F7C9-4F3E-9006-10A0FD149A66}"/>
                </a:ext>
              </a:extLst>
            </p:cNvPr>
            <p:cNvSpPr txBox="1"/>
            <p:nvPr/>
          </p:nvSpPr>
          <p:spPr bwMode="auto">
            <a:xfrm>
              <a:off x="3777439" y="4727378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9" name="iŝļíḋè">
              <a:extLst>
                <a:ext uri="{FF2B5EF4-FFF2-40B4-BE49-F238E27FC236}">
                  <a16:creationId xmlns:a16="http://schemas.microsoft.com/office/drawing/2014/main" id="{71638B59-E88B-4930-A096-BE50B316145D}"/>
                </a:ext>
              </a:extLst>
            </p:cNvPr>
            <p:cNvSpPr/>
            <p:nvPr/>
          </p:nvSpPr>
          <p:spPr>
            <a:xfrm>
              <a:off x="1813292" y="4251325"/>
              <a:ext cx="1238885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4"/>
                  </a:solidFill>
                </a:rPr>
                <a:t>0</a:t>
              </a:r>
              <a:r>
                <a:rPr lang="en-US" altLang="zh-CN" sz="100" b="1" dirty="0">
                  <a:solidFill>
                    <a:schemeClr val="accent4"/>
                  </a:solidFill>
                </a:rPr>
                <a:t> </a:t>
              </a:r>
              <a:r>
                <a:rPr lang="en-US" altLang="zh-CN" sz="3200" b="1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10" name="í$líḍê">
              <a:extLst>
                <a:ext uri="{FF2B5EF4-FFF2-40B4-BE49-F238E27FC236}">
                  <a16:creationId xmlns:a16="http://schemas.microsoft.com/office/drawing/2014/main" id="{44B7E236-8448-440F-8CC2-E9CADCD992A6}"/>
                </a:ext>
              </a:extLst>
            </p:cNvPr>
            <p:cNvSpPr/>
            <p:nvPr/>
          </p:nvSpPr>
          <p:spPr bwMode="auto">
            <a:xfrm>
              <a:off x="1548589" y="5101950"/>
              <a:ext cx="1768290" cy="75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here. </a:t>
              </a:r>
            </a:p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1" name="işḷiḑê">
              <a:extLst>
                <a:ext uri="{FF2B5EF4-FFF2-40B4-BE49-F238E27FC236}">
                  <a16:creationId xmlns:a16="http://schemas.microsoft.com/office/drawing/2014/main" id="{339982C6-450C-48C6-B0EC-54C990AB803F}"/>
                </a:ext>
              </a:extLst>
            </p:cNvPr>
            <p:cNvSpPr txBox="1"/>
            <p:nvPr/>
          </p:nvSpPr>
          <p:spPr bwMode="auto">
            <a:xfrm>
              <a:off x="1548589" y="4727378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12" name="îṥḷiḋe">
              <a:extLst>
                <a:ext uri="{FF2B5EF4-FFF2-40B4-BE49-F238E27FC236}">
                  <a16:creationId xmlns:a16="http://schemas.microsoft.com/office/drawing/2014/main" id="{256C582E-78C0-4AD0-A46A-713EEA395886}"/>
                </a:ext>
              </a:extLst>
            </p:cNvPr>
            <p:cNvSpPr/>
            <p:nvPr/>
          </p:nvSpPr>
          <p:spPr>
            <a:xfrm>
              <a:off x="6328142" y="4251325"/>
              <a:ext cx="1238885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zh-CN" sz="3200" b="1">
                  <a:solidFill>
                    <a:schemeClr val="accent4"/>
                  </a:solidFill>
                </a:rPr>
                <a:t>0</a:t>
              </a:r>
              <a:r>
                <a:rPr lang="en-US" altLang="zh-CN" sz="100" b="1">
                  <a:solidFill>
                    <a:schemeClr val="accent4"/>
                  </a:solidFill>
                </a:rPr>
                <a:t> </a:t>
              </a:r>
              <a:r>
                <a:rPr lang="en-US" altLang="zh-CN" sz="3200" b="1">
                  <a:solidFill>
                    <a:schemeClr val="accent4"/>
                  </a:solidFill>
                </a:rPr>
                <a:t>3</a:t>
              </a:r>
              <a:endParaRPr lang="en-US" altLang="zh-CN" sz="3200" b="1" dirty="0">
                <a:solidFill>
                  <a:schemeClr val="accent4"/>
                </a:solidFill>
              </a:endParaRPr>
            </a:p>
          </p:txBody>
        </p:sp>
        <p:sp>
          <p:nvSpPr>
            <p:cNvPr id="13" name="ïṥ1ïďe">
              <a:extLst>
                <a:ext uri="{FF2B5EF4-FFF2-40B4-BE49-F238E27FC236}">
                  <a16:creationId xmlns:a16="http://schemas.microsoft.com/office/drawing/2014/main" id="{5149BCB0-6453-4200-9CAC-AB088A154CFB}"/>
                </a:ext>
              </a:extLst>
            </p:cNvPr>
            <p:cNvSpPr/>
            <p:nvPr/>
          </p:nvSpPr>
          <p:spPr bwMode="auto">
            <a:xfrm>
              <a:off x="6063439" y="5101950"/>
              <a:ext cx="1768290" cy="75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Supporting text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 here. </a:t>
              </a:r>
            </a:p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4" name="îṣļîdê">
              <a:extLst>
                <a:ext uri="{FF2B5EF4-FFF2-40B4-BE49-F238E27FC236}">
                  <a16:creationId xmlns:a16="http://schemas.microsoft.com/office/drawing/2014/main" id="{CEF672BE-ABA5-490D-A09C-3ADD0A4CD966}"/>
                </a:ext>
              </a:extLst>
            </p:cNvPr>
            <p:cNvSpPr txBox="1"/>
            <p:nvPr/>
          </p:nvSpPr>
          <p:spPr bwMode="auto">
            <a:xfrm>
              <a:off x="6063439" y="4727378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15" name="íṡḷïḑe">
              <a:extLst>
                <a:ext uri="{FF2B5EF4-FFF2-40B4-BE49-F238E27FC236}">
                  <a16:creationId xmlns:a16="http://schemas.microsoft.com/office/drawing/2014/main" id="{E31E1DB6-8C65-4FA0-882C-5D81CDA2C9D5}"/>
                </a:ext>
              </a:extLst>
            </p:cNvPr>
            <p:cNvSpPr/>
            <p:nvPr/>
          </p:nvSpPr>
          <p:spPr>
            <a:xfrm>
              <a:off x="8537942" y="4251325"/>
              <a:ext cx="1238885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zh-CN" sz="3200" b="1">
                  <a:solidFill>
                    <a:schemeClr val="accent4"/>
                  </a:solidFill>
                </a:rPr>
                <a:t>0</a:t>
              </a:r>
              <a:r>
                <a:rPr lang="en-US" altLang="zh-CN" sz="100" b="1">
                  <a:solidFill>
                    <a:schemeClr val="accent4"/>
                  </a:solidFill>
                </a:rPr>
                <a:t> </a:t>
              </a:r>
              <a:r>
                <a:rPr lang="en-US" altLang="zh-CN" sz="3200" b="1">
                  <a:solidFill>
                    <a:schemeClr val="accent4"/>
                  </a:solidFill>
                </a:rPr>
                <a:t>4</a:t>
              </a:r>
              <a:endParaRPr lang="en-US" altLang="zh-CN" sz="3200" b="1" dirty="0">
                <a:solidFill>
                  <a:schemeClr val="accent4"/>
                </a:solidFill>
              </a:endParaRPr>
            </a:p>
          </p:txBody>
        </p:sp>
        <p:sp>
          <p:nvSpPr>
            <p:cNvPr id="16" name="išḻïḋè">
              <a:extLst>
                <a:ext uri="{FF2B5EF4-FFF2-40B4-BE49-F238E27FC236}">
                  <a16:creationId xmlns:a16="http://schemas.microsoft.com/office/drawing/2014/main" id="{D013DD61-BB72-4125-ABD5-E16F61A20DC7}"/>
                </a:ext>
              </a:extLst>
            </p:cNvPr>
            <p:cNvSpPr/>
            <p:nvPr/>
          </p:nvSpPr>
          <p:spPr bwMode="auto">
            <a:xfrm>
              <a:off x="8273239" y="5101950"/>
              <a:ext cx="1768290" cy="75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here. </a:t>
              </a:r>
            </a:p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7" name="iSļiḍé">
              <a:extLst>
                <a:ext uri="{FF2B5EF4-FFF2-40B4-BE49-F238E27FC236}">
                  <a16:creationId xmlns:a16="http://schemas.microsoft.com/office/drawing/2014/main" id="{4E77A205-4584-40BF-9C6F-B881907AA9B3}"/>
                </a:ext>
              </a:extLst>
            </p:cNvPr>
            <p:cNvSpPr txBox="1"/>
            <p:nvPr/>
          </p:nvSpPr>
          <p:spPr bwMode="auto">
            <a:xfrm>
              <a:off x="8273239" y="4727378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</p:grpSp>
      <p:sp>
        <p:nvSpPr>
          <p:cNvPr id="18" name="išľíḋê">
            <a:extLst>
              <a:ext uri="{FF2B5EF4-FFF2-40B4-BE49-F238E27FC236}">
                <a16:creationId xmlns:a16="http://schemas.microsoft.com/office/drawing/2014/main" id="{B1602C2B-2077-41AC-8C1E-BC57CB54C4FE}"/>
              </a:ext>
            </a:extLst>
          </p:cNvPr>
          <p:cNvSpPr/>
          <p:nvPr/>
        </p:nvSpPr>
        <p:spPr>
          <a:xfrm flipH="1">
            <a:off x="0" y="3538655"/>
            <a:ext cx="4615236" cy="237709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5000" lnSpcReduction="2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ṩl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ḻïďe">
            <a:extLst>
              <a:ext uri="{FF2B5EF4-FFF2-40B4-BE49-F238E27FC236}">
                <a16:creationId xmlns:a16="http://schemas.microsoft.com/office/drawing/2014/main" id="{6AE3C3D5-B629-4EC4-8E69-7D55E63A7168}"/>
              </a:ext>
            </a:extLst>
          </p:cNvPr>
          <p:cNvSpPr/>
          <p:nvPr/>
        </p:nvSpPr>
        <p:spPr>
          <a:xfrm>
            <a:off x="1181066" y="2092325"/>
            <a:ext cx="4587449" cy="9925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25000"/>
            </a:pPr>
            <a:r>
              <a:rPr lang="en-US" altLang="zh-CN" sz="2800" b="1"/>
              <a:t>Unified</a:t>
            </a:r>
            <a:r>
              <a:rPr lang="en-US" altLang="zh-CN" sz="100" b="1"/>
              <a:t> </a:t>
            </a:r>
            <a:r>
              <a:rPr lang="en-US" altLang="zh-CN" sz="2800" b="1"/>
              <a:t> </a:t>
            </a:r>
            <a:r>
              <a:rPr lang="en-US" altLang="zh-CN" sz="2800" b="1" dirty="0"/>
              <a:t>fonts make reading more fluent.</a:t>
            </a:r>
          </a:p>
        </p:txBody>
      </p:sp>
      <p:sp>
        <p:nvSpPr>
          <p:cNvPr id="3" name="iŝḻídè">
            <a:extLst>
              <a:ext uri="{FF2B5EF4-FFF2-40B4-BE49-F238E27FC236}">
                <a16:creationId xmlns:a16="http://schemas.microsoft.com/office/drawing/2014/main" id="{A7E22E36-2D1A-4DC1-88B9-C0BC7D49CE67}"/>
              </a:ext>
            </a:extLst>
          </p:cNvPr>
          <p:cNvSpPr/>
          <p:nvPr/>
        </p:nvSpPr>
        <p:spPr>
          <a:xfrm>
            <a:off x="1181066" y="3084830"/>
            <a:ext cx="4587449" cy="15372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</a:t>
            </a:r>
            <a:r>
              <a:rPr lang="en-US" altLang="zh-CN" sz="1100"/>
              <a:t>more conveni</a:t>
            </a:r>
            <a:r>
              <a:rPr lang="en-US" altLang="zh-CN" sz="100"/>
              <a:t> </a:t>
            </a:r>
            <a:r>
              <a:rPr lang="en-US" altLang="zh-CN" sz="1100"/>
              <a:t>ent </a:t>
            </a:r>
            <a:r>
              <a:rPr lang="en-US" altLang="zh-CN" sz="1100" dirty="0"/>
              <a:t>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… …</a:t>
            </a:r>
          </a:p>
          <a:p>
            <a:pPr>
              <a:lnSpc>
                <a:spcPct val="150000"/>
              </a:lnSpc>
              <a:buSzPct val="25000"/>
            </a:pPr>
            <a:endParaRPr lang="en-US" altLang="zh-CN" sz="1100" dirty="0"/>
          </a:p>
        </p:txBody>
      </p:sp>
      <p:sp>
        <p:nvSpPr>
          <p:cNvPr id="4" name="islîďê">
            <a:extLst>
              <a:ext uri="{FF2B5EF4-FFF2-40B4-BE49-F238E27FC236}">
                <a16:creationId xmlns:a16="http://schemas.microsoft.com/office/drawing/2014/main" id="{00AF8FC1-0C9C-4FA3-B287-367B32CCA7FC}"/>
              </a:ext>
            </a:extLst>
          </p:cNvPr>
          <p:cNvSpPr/>
          <p:nvPr/>
        </p:nvSpPr>
        <p:spPr bwMode="auto">
          <a:xfrm>
            <a:off x="1181066" y="1572895"/>
            <a:ext cx="221424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4"/>
                </a:solidFill>
              </a:rPr>
              <a:t>Supp</a:t>
            </a:r>
            <a:r>
              <a:rPr lang="en-US" altLang="zh-CN" sz="100" dirty="0">
                <a:solidFill>
                  <a:schemeClr val="accent4"/>
                </a:solidFill>
              </a:rPr>
              <a:t> </a:t>
            </a:r>
            <a:r>
              <a:rPr lang="en-US" altLang="zh-CN" sz="1600" dirty="0" err="1">
                <a:solidFill>
                  <a:schemeClr val="accent4"/>
                </a:solidFill>
              </a:rPr>
              <a:t>orting</a:t>
            </a:r>
            <a:r>
              <a:rPr lang="en-US" altLang="zh-CN" sz="1600" dirty="0">
                <a:solidFill>
                  <a:schemeClr val="accent4"/>
                </a:solidFill>
              </a:rPr>
              <a:t> text here.</a:t>
            </a:r>
          </a:p>
        </p:txBody>
      </p:sp>
      <p:cxnSp>
        <p:nvCxnSpPr>
          <p:cNvPr id="5" name="îṩliḑè">
            <a:extLst>
              <a:ext uri="{FF2B5EF4-FFF2-40B4-BE49-F238E27FC236}">
                <a16:creationId xmlns:a16="http://schemas.microsoft.com/office/drawing/2014/main" id="{A74B7937-4D35-495E-90F8-E2422CDEC619}"/>
              </a:ext>
            </a:extLst>
          </p:cNvPr>
          <p:cNvCxnSpPr/>
          <p:nvPr/>
        </p:nvCxnSpPr>
        <p:spPr>
          <a:xfrm>
            <a:off x="3189521" y="4714544"/>
            <a:ext cx="0" cy="64844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š1ïḓe">
            <a:extLst>
              <a:ext uri="{FF2B5EF4-FFF2-40B4-BE49-F238E27FC236}">
                <a16:creationId xmlns:a16="http://schemas.microsoft.com/office/drawing/2014/main" id="{ABCA8B31-83A1-45BE-BEDA-DA87E01C71C3}"/>
              </a:ext>
            </a:extLst>
          </p:cNvPr>
          <p:cNvSpPr/>
          <p:nvPr/>
        </p:nvSpPr>
        <p:spPr bwMode="auto">
          <a:xfrm>
            <a:off x="1276316" y="4466122"/>
            <a:ext cx="4492205" cy="1283799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0" name="ïs1íḑé">
            <a:extLst>
              <a:ext uri="{FF2B5EF4-FFF2-40B4-BE49-F238E27FC236}">
                <a16:creationId xmlns:a16="http://schemas.microsoft.com/office/drawing/2014/main" id="{CE16BD76-8504-4BCA-9284-E5F68A71AE5E}"/>
              </a:ext>
            </a:extLst>
          </p:cNvPr>
          <p:cNvGrpSpPr/>
          <p:nvPr/>
        </p:nvGrpSpPr>
        <p:grpSpPr>
          <a:xfrm>
            <a:off x="7262619" y="1715610"/>
            <a:ext cx="4256281" cy="4275682"/>
            <a:chOff x="7262619" y="1715610"/>
            <a:chExt cx="4256281" cy="4275682"/>
          </a:xfrm>
        </p:grpSpPr>
        <p:grpSp>
          <p:nvGrpSpPr>
            <p:cNvPr id="31" name="íslídé">
              <a:extLst>
                <a:ext uri="{FF2B5EF4-FFF2-40B4-BE49-F238E27FC236}">
                  <a16:creationId xmlns:a16="http://schemas.microsoft.com/office/drawing/2014/main" id="{87A5E3B2-026A-409D-811D-95401C1ADA38}"/>
                </a:ext>
              </a:extLst>
            </p:cNvPr>
            <p:cNvGrpSpPr/>
            <p:nvPr/>
          </p:nvGrpSpPr>
          <p:grpSpPr>
            <a:xfrm>
              <a:off x="7262619" y="1715610"/>
              <a:ext cx="4256281" cy="1102362"/>
              <a:chOff x="1605764" y="2532185"/>
              <a:chExt cx="5972829" cy="1102362"/>
            </a:xfrm>
          </p:grpSpPr>
          <p:sp>
            <p:nvSpPr>
              <p:cNvPr id="32" name="îṣḷïḋe">
                <a:extLst>
                  <a:ext uri="{FF2B5EF4-FFF2-40B4-BE49-F238E27FC236}">
                    <a16:creationId xmlns:a16="http://schemas.microsoft.com/office/drawing/2014/main" id="{4BFCE145-43DF-48F4-ABB3-0C1F375A6EF1}"/>
                  </a:ext>
                </a:extLst>
              </p:cNvPr>
              <p:cNvSpPr/>
              <p:nvPr/>
            </p:nvSpPr>
            <p:spPr bwMode="auto">
              <a:xfrm>
                <a:off x="1605764" y="2976194"/>
                <a:ext cx="5972819" cy="6583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</a:t>
                </a:r>
                <a:r>
                  <a:rPr lang="en-US" altLang="zh-CN" sz="1100"/>
                  <a:t>paste fonts</a:t>
                </a:r>
                <a:r>
                  <a:rPr lang="en-US" altLang="zh-CN" sz="1100" dirty="0"/>
                  <a:t>. Choose the only option to retain text.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3" name="íṩļíḍè">
                <a:extLst>
                  <a:ext uri="{FF2B5EF4-FFF2-40B4-BE49-F238E27FC236}">
                    <a16:creationId xmlns:a16="http://schemas.microsoft.com/office/drawing/2014/main" id="{7369E004-C7D6-4E74-A540-7792DEF9636B}"/>
                  </a:ext>
                </a:extLst>
              </p:cNvPr>
              <p:cNvSpPr txBox="1"/>
              <p:nvPr/>
            </p:nvSpPr>
            <p:spPr bwMode="auto">
              <a:xfrm>
                <a:off x="1605765" y="2532185"/>
                <a:ext cx="5972828" cy="44400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b="1"/>
                  <a:t>Text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  <p:grpSp>
          <p:nvGrpSpPr>
            <p:cNvPr id="25" name="ísḻîḑê">
              <a:extLst>
                <a:ext uri="{FF2B5EF4-FFF2-40B4-BE49-F238E27FC236}">
                  <a16:creationId xmlns:a16="http://schemas.microsoft.com/office/drawing/2014/main" id="{9CDE41C8-F82C-4216-8B80-9A4A9BAA5E40}"/>
                </a:ext>
              </a:extLst>
            </p:cNvPr>
            <p:cNvGrpSpPr/>
            <p:nvPr/>
          </p:nvGrpSpPr>
          <p:grpSpPr>
            <a:xfrm>
              <a:off x="7262619" y="2773383"/>
              <a:ext cx="4256281" cy="1102362"/>
              <a:chOff x="1605764" y="2532185"/>
              <a:chExt cx="5972829" cy="1102362"/>
            </a:xfrm>
          </p:grpSpPr>
          <p:sp>
            <p:nvSpPr>
              <p:cNvPr id="26" name="i$ḻîḑê">
                <a:extLst>
                  <a:ext uri="{FF2B5EF4-FFF2-40B4-BE49-F238E27FC236}">
                    <a16:creationId xmlns:a16="http://schemas.microsoft.com/office/drawing/2014/main" id="{69301117-25E7-4ED5-A6A5-9F632E991D94}"/>
                  </a:ext>
                </a:extLst>
              </p:cNvPr>
              <p:cNvSpPr/>
              <p:nvPr/>
            </p:nvSpPr>
            <p:spPr bwMode="auto">
              <a:xfrm>
                <a:off x="1605764" y="2976194"/>
                <a:ext cx="5972819" cy="6583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</a:t>
                </a:r>
                <a:r>
                  <a:rPr lang="en-US" altLang="zh-CN" sz="1100"/>
                  <a:t>paste fonts</a:t>
                </a:r>
                <a:r>
                  <a:rPr lang="en-US" altLang="zh-CN" sz="1100" dirty="0"/>
                  <a:t>. Choose the only option to retain text.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7" name="íšļîḋê">
                <a:extLst>
                  <a:ext uri="{FF2B5EF4-FFF2-40B4-BE49-F238E27FC236}">
                    <a16:creationId xmlns:a16="http://schemas.microsoft.com/office/drawing/2014/main" id="{026B90CD-68D1-4C13-B409-B35D45019AC8}"/>
                  </a:ext>
                </a:extLst>
              </p:cNvPr>
              <p:cNvSpPr txBox="1"/>
              <p:nvPr/>
            </p:nvSpPr>
            <p:spPr bwMode="auto">
              <a:xfrm>
                <a:off x="1605765" y="2532185"/>
                <a:ext cx="5972828" cy="44400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b="1"/>
                  <a:t>Text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  <p:grpSp>
          <p:nvGrpSpPr>
            <p:cNvPr id="19" name="î$ľîḍê">
              <a:extLst>
                <a:ext uri="{FF2B5EF4-FFF2-40B4-BE49-F238E27FC236}">
                  <a16:creationId xmlns:a16="http://schemas.microsoft.com/office/drawing/2014/main" id="{70811A82-79B6-4D3C-957E-EBA323A869C5}"/>
                </a:ext>
              </a:extLst>
            </p:cNvPr>
            <p:cNvGrpSpPr/>
            <p:nvPr/>
          </p:nvGrpSpPr>
          <p:grpSpPr>
            <a:xfrm>
              <a:off x="7262619" y="3831156"/>
              <a:ext cx="4256281" cy="1102362"/>
              <a:chOff x="1605764" y="2532185"/>
              <a:chExt cx="5972829" cy="1102362"/>
            </a:xfrm>
          </p:grpSpPr>
          <p:sp>
            <p:nvSpPr>
              <p:cNvPr id="20" name="íṡļïḍè">
                <a:extLst>
                  <a:ext uri="{FF2B5EF4-FFF2-40B4-BE49-F238E27FC236}">
                    <a16:creationId xmlns:a16="http://schemas.microsoft.com/office/drawing/2014/main" id="{02FA3F1E-9EA3-47F9-87A9-84FE5212E8EB}"/>
                  </a:ext>
                </a:extLst>
              </p:cNvPr>
              <p:cNvSpPr/>
              <p:nvPr/>
            </p:nvSpPr>
            <p:spPr bwMode="auto">
              <a:xfrm>
                <a:off x="1605764" y="2976194"/>
                <a:ext cx="5972819" cy="6583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</a:t>
                </a:r>
                <a:r>
                  <a:rPr lang="en-US" altLang="zh-CN" sz="1100"/>
                  <a:t>paste fonts</a:t>
                </a:r>
                <a:r>
                  <a:rPr lang="en-US" altLang="zh-CN" sz="1100" dirty="0"/>
                  <a:t>. Choose the only option to retain text.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1" name="îṥḷïḓè">
                <a:extLst>
                  <a:ext uri="{FF2B5EF4-FFF2-40B4-BE49-F238E27FC236}">
                    <a16:creationId xmlns:a16="http://schemas.microsoft.com/office/drawing/2014/main" id="{3C61109F-3AF4-4F1A-B0F9-D15ED7855EAE}"/>
                  </a:ext>
                </a:extLst>
              </p:cNvPr>
              <p:cNvSpPr txBox="1"/>
              <p:nvPr/>
            </p:nvSpPr>
            <p:spPr bwMode="auto">
              <a:xfrm>
                <a:off x="1605765" y="2532185"/>
                <a:ext cx="5972828" cy="44400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b="1"/>
                  <a:t>Text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  <p:grpSp>
          <p:nvGrpSpPr>
            <p:cNvPr id="13" name="ïšļiḋê">
              <a:extLst>
                <a:ext uri="{FF2B5EF4-FFF2-40B4-BE49-F238E27FC236}">
                  <a16:creationId xmlns:a16="http://schemas.microsoft.com/office/drawing/2014/main" id="{28672C4F-A7E5-4B60-8A56-2ACD7A9A056F}"/>
                </a:ext>
              </a:extLst>
            </p:cNvPr>
            <p:cNvGrpSpPr/>
            <p:nvPr/>
          </p:nvGrpSpPr>
          <p:grpSpPr>
            <a:xfrm>
              <a:off x="7262619" y="4888930"/>
              <a:ext cx="4256281" cy="1102362"/>
              <a:chOff x="1605764" y="2532185"/>
              <a:chExt cx="5972829" cy="1102362"/>
            </a:xfrm>
          </p:grpSpPr>
          <p:sp>
            <p:nvSpPr>
              <p:cNvPr id="14" name="îS1ïḓè">
                <a:extLst>
                  <a:ext uri="{FF2B5EF4-FFF2-40B4-BE49-F238E27FC236}">
                    <a16:creationId xmlns:a16="http://schemas.microsoft.com/office/drawing/2014/main" id="{613150D4-4FF0-4D38-BC57-860407DECF2B}"/>
                  </a:ext>
                </a:extLst>
              </p:cNvPr>
              <p:cNvSpPr/>
              <p:nvPr/>
            </p:nvSpPr>
            <p:spPr bwMode="auto">
              <a:xfrm>
                <a:off x="1605764" y="2976194"/>
                <a:ext cx="5972819" cy="6583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5" name="îšlïḓe">
                <a:extLst>
                  <a:ext uri="{FF2B5EF4-FFF2-40B4-BE49-F238E27FC236}">
                    <a16:creationId xmlns:a16="http://schemas.microsoft.com/office/drawing/2014/main" id="{9C01C554-EE30-450B-8B6B-29B9BCDCF1F3}"/>
                  </a:ext>
                </a:extLst>
              </p:cNvPr>
              <p:cNvSpPr txBox="1"/>
              <p:nvPr/>
            </p:nvSpPr>
            <p:spPr bwMode="auto">
              <a:xfrm>
                <a:off x="1605765" y="2532185"/>
                <a:ext cx="5972828" cy="44400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b="1"/>
                  <a:t>Text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</p:grpSp>
      <p:sp>
        <p:nvSpPr>
          <p:cNvPr id="36" name="ïšḷide">
            <a:extLst>
              <a:ext uri="{FF2B5EF4-FFF2-40B4-BE49-F238E27FC236}">
                <a16:creationId xmlns:a16="http://schemas.microsoft.com/office/drawing/2014/main" id="{50F2BBBC-E538-49BF-89CE-99800C6AE6EF}"/>
              </a:ext>
            </a:extLst>
          </p:cNvPr>
          <p:cNvSpPr/>
          <p:nvPr/>
        </p:nvSpPr>
        <p:spPr>
          <a:xfrm flipH="1">
            <a:off x="0" y="1303376"/>
            <a:ext cx="5556597" cy="150658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37" name="í$ḷîďê">
            <a:extLst>
              <a:ext uri="{FF2B5EF4-FFF2-40B4-BE49-F238E27FC236}">
                <a16:creationId xmlns:a16="http://schemas.microsoft.com/office/drawing/2014/main" id="{34A7FB3F-A1A2-441F-AB5C-5745DA8A4042}"/>
              </a:ext>
            </a:extLst>
          </p:cNvPr>
          <p:cNvGrpSpPr/>
          <p:nvPr/>
        </p:nvGrpSpPr>
        <p:grpSpPr>
          <a:xfrm>
            <a:off x="6747637" y="1886451"/>
            <a:ext cx="410200" cy="410198"/>
            <a:chOff x="6470043" y="1482403"/>
            <a:chExt cx="410200" cy="410198"/>
          </a:xfrm>
        </p:grpSpPr>
        <p:sp>
          <p:nvSpPr>
            <p:cNvPr id="38" name="iṥ1iḓè">
              <a:extLst>
                <a:ext uri="{FF2B5EF4-FFF2-40B4-BE49-F238E27FC236}">
                  <a16:creationId xmlns:a16="http://schemas.microsoft.com/office/drawing/2014/main" id="{011B8C94-2836-4DA3-8F6D-2D20B56B7ACD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iṥḻíďè">
              <a:extLst>
                <a:ext uri="{FF2B5EF4-FFF2-40B4-BE49-F238E27FC236}">
                  <a16:creationId xmlns:a16="http://schemas.microsoft.com/office/drawing/2014/main" id="{9CA38C50-1BB0-410E-8DB3-4831E8996B9E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ïṩḷiḋé">
            <a:extLst>
              <a:ext uri="{FF2B5EF4-FFF2-40B4-BE49-F238E27FC236}">
                <a16:creationId xmlns:a16="http://schemas.microsoft.com/office/drawing/2014/main" id="{FF849A61-DEF1-4182-8C02-E19268F43D91}"/>
              </a:ext>
            </a:extLst>
          </p:cNvPr>
          <p:cNvGrpSpPr/>
          <p:nvPr/>
        </p:nvGrpSpPr>
        <p:grpSpPr>
          <a:xfrm>
            <a:off x="6747637" y="2914620"/>
            <a:ext cx="410200" cy="410198"/>
            <a:chOff x="6470043" y="1482403"/>
            <a:chExt cx="410200" cy="410198"/>
          </a:xfrm>
        </p:grpSpPr>
        <p:sp>
          <p:nvSpPr>
            <p:cNvPr id="41" name="išḻîḓê">
              <a:extLst>
                <a:ext uri="{FF2B5EF4-FFF2-40B4-BE49-F238E27FC236}">
                  <a16:creationId xmlns:a16="http://schemas.microsoft.com/office/drawing/2014/main" id="{C88B06BE-69B7-4F3D-B16E-9A79CF880754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îṧḷíḓe">
              <a:extLst>
                <a:ext uri="{FF2B5EF4-FFF2-40B4-BE49-F238E27FC236}">
                  <a16:creationId xmlns:a16="http://schemas.microsoft.com/office/drawing/2014/main" id="{90A02F35-B66A-4615-B6C2-93419EBD40AB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iş1iḓe">
            <a:extLst>
              <a:ext uri="{FF2B5EF4-FFF2-40B4-BE49-F238E27FC236}">
                <a16:creationId xmlns:a16="http://schemas.microsoft.com/office/drawing/2014/main" id="{5773A661-DF35-4996-A1F4-EEE254789115}"/>
              </a:ext>
            </a:extLst>
          </p:cNvPr>
          <p:cNvGrpSpPr/>
          <p:nvPr/>
        </p:nvGrpSpPr>
        <p:grpSpPr>
          <a:xfrm>
            <a:off x="6734874" y="3924296"/>
            <a:ext cx="410200" cy="410198"/>
            <a:chOff x="6470043" y="1482403"/>
            <a:chExt cx="410200" cy="410198"/>
          </a:xfrm>
        </p:grpSpPr>
        <p:sp>
          <p:nvSpPr>
            <p:cNvPr id="44" name="íṣ1ïḑe">
              <a:extLst>
                <a:ext uri="{FF2B5EF4-FFF2-40B4-BE49-F238E27FC236}">
                  <a16:creationId xmlns:a16="http://schemas.microsoft.com/office/drawing/2014/main" id="{462722FC-F9B3-4F17-B0D0-3626F37E98A4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iṥḻîḋé">
              <a:extLst>
                <a:ext uri="{FF2B5EF4-FFF2-40B4-BE49-F238E27FC236}">
                  <a16:creationId xmlns:a16="http://schemas.microsoft.com/office/drawing/2014/main" id="{EBFD754B-E8E5-4AC8-9ADE-606902C21851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îsḻiḑe">
            <a:extLst>
              <a:ext uri="{FF2B5EF4-FFF2-40B4-BE49-F238E27FC236}">
                <a16:creationId xmlns:a16="http://schemas.microsoft.com/office/drawing/2014/main" id="{B120F397-FC94-49FF-BEC7-9A9D3E574F5C}"/>
              </a:ext>
            </a:extLst>
          </p:cNvPr>
          <p:cNvGrpSpPr/>
          <p:nvPr/>
        </p:nvGrpSpPr>
        <p:grpSpPr>
          <a:xfrm>
            <a:off x="6734874" y="4952790"/>
            <a:ext cx="410200" cy="410198"/>
            <a:chOff x="6470043" y="1482403"/>
            <a:chExt cx="410200" cy="410198"/>
          </a:xfrm>
        </p:grpSpPr>
        <p:sp>
          <p:nvSpPr>
            <p:cNvPr id="47" name="iṣḷiḍe">
              <a:extLst>
                <a:ext uri="{FF2B5EF4-FFF2-40B4-BE49-F238E27FC236}">
                  <a16:creationId xmlns:a16="http://schemas.microsoft.com/office/drawing/2014/main" id="{DAE1914F-C9EA-45F9-95F6-52090303BE12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îšḷïḋê">
              <a:extLst>
                <a:ext uri="{FF2B5EF4-FFF2-40B4-BE49-F238E27FC236}">
                  <a16:creationId xmlns:a16="http://schemas.microsoft.com/office/drawing/2014/main" id="{30362708-0137-437B-800F-66ED985F8D6F}"/>
                </a:ext>
              </a:extLst>
            </p:cNvPr>
            <p:cNvSpPr/>
            <p:nvPr/>
          </p:nvSpPr>
          <p:spPr>
            <a:xfrm>
              <a:off x="6586143" y="160186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5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ḷî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$ľîḋe">
            <a:extLst>
              <a:ext uri="{FF2B5EF4-FFF2-40B4-BE49-F238E27FC236}">
                <a16:creationId xmlns:a16="http://schemas.microsoft.com/office/drawing/2014/main" id="{FB05A6CC-69AB-457A-9E01-6765B44D1145}"/>
              </a:ext>
            </a:extLst>
          </p:cNvPr>
          <p:cNvSpPr/>
          <p:nvPr/>
        </p:nvSpPr>
        <p:spPr>
          <a:xfrm>
            <a:off x="0" y="558800"/>
            <a:ext cx="1221740" cy="4184015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altLang="zh-CN" sz="2000" b="1" dirty="0">
              <a:solidFill>
                <a:schemeClr val="bg1"/>
              </a:solidFill>
            </a:endParaRPr>
          </a:p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ïsļiďé">
            <a:extLst>
              <a:ext uri="{FF2B5EF4-FFF2-40B4-BE49-F238E27FC236}">
                <a16:creationId xmlns:a16="http://schemas.microsoft.com/office/drawing/2014/main" id="{F5F3866F-63E6-4DA3-9C23-14B876274859}"/>
              </a:ext>
            </a:extLst>
          </p:cNvPr>
          <p:cNvSpPr/>
          <p:nvPr/>
        </p:nvSpPr>
        <p:spPr>
          <a:xfrm>
            <a:off x="548005" y="1387475"/>
            <a:ext cx="6067425" cy="4375150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4" name="işlide">
            <a:extLst>
              <a:ext uri="{FF2B5EF4-FFF2-40B4-BE49-F238E27FC236}">
                <a16:creationId xmlns:a16="http://schemas.microsoft.com/office/drawing/2014/main" id="{B43310F3-DF91-4662-BEE8-AD962112CD60}"/>
              </a:ext>
            </a:extLst>
          </p:cNvPr>
          <p:cNvSpPr/>
          <p:nvPr/>
        </p:nvSpPr>
        <p:spPr>
          <a:xfrm>
            <a:off x="7067550" y="1580893"/>
            <a:ext cx="4230132" cy="108080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Unified </a:t>
            </a:r>
            <a:r>
              <a:rPr lang="en-US" altLang="zh-CN" sz="2800" b="1"/>
              <a:t>fonts </a:t>
            </a:r>
            <a:r>
              <a:rPr lang="en-US" altLang="zh-CN" sz="100" b="1"/>
              <a:t> </a:t>
            </a:r>
            <a:r>
              <a:rPr lang="en-US" altLang="zh-CN" sz="2800" b="1"/>
              <a:t>make </a:t>
            </a:r>
            <a:r>
              <a:rPr lang="en-US" altLang="zh-CN" sz="2800" b="1" dirty="0"/>
              <a:t>reading more fluent.</a:t>
            </a:r>
          </a:p>
        </p:txBody>
      </p:sp>
      <p:sp>
        <p:nvSpPr>
          <p:cNvPr id="5" name="íslidé">
            <a:extLst>
              <a:ext uri="{FF2B5EF4-FFF2-40B4-BE49-F238E27FC236}">
                <a16:creationId xmlns:a16="http://schemas.microsoft.com/office/drawing/2014/main" id="{2CA59243-469F-4ED9-9BAD-BD402ECFD65E}"/>
              </a:ext>
            </a:extLst>
          </p:cNvPr>
          <p:cNvSpPr/>
          <p:nvPr/>
        </p:nvSpPr>
        <p:spPr>
          <a:xfrm>
            <a:off x="7067550" y="3022600"/>
            <a:ext cx="3815080" cy="10737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b="1" dirty="0"/>
              <a:t>Theme color makes PPT more convenient </a:t>
            </a:r>
            <a:r>
              <a:rPr lang="en-US" altLang="zh-CN" sz="1100" b="1"/>
              <a:t>to change</a:t>
            </a:r>
            <a:r>
              <a:rPr lang="en-US" altLang="zh-CN" sz="100" b="1"/>
              <a:t> </a:t>
            </a:r>
            <a:r>
              <a:rPr lang="en-US" altLang="zh-CN" sz="1100" b="1"/>
              <a:t>.</a:t>
            </a:r>
            <a:endParaRPr lang="en-US" altLang="zh-CN" sz="1100" b="1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Chinesetypesetting, use the reference line in PPT.</a:t>
            </a:r>
          </a:p>
        </p:txBody>
      </p:sp>
      <p:sp>
        <p:nvSpPr>
          <p:cNvPr id="20" name="íśliḍè">
            <a:extLst>
              <a:ext uri="{FF2B5EF4-FFF2-40B4-BE49-F238E27FC236}">
                <a16:creationId xmlns:a16="http://schemas.microsoft.com/office/drawing/2014/main" id="{8DD9F465-03A8-4561-8479-D6FCBC0A72E3}"/>
              </a:ext>
            </a:extLst>
          </p:cNvPr>
          <p:cNvSpPr/>
          <p:nvPr/>
        </p:nvSpPr>
        <p:spPr>
          <a:xfrm flipH="1">
            <a:off x="5118743" y="2660435"/>
            <a:ext cx="5556597" cy="150658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9" name="ïşliḓè">
            <a:extLst>
              <a:ext uri="{FF2B5EF4-FFF2-40B4-BE49-F238E27FC236}">
                <a16:creationId xmlns:a16="http://schemas.microsoft.com/office/drawing/2014/main" id="{DA61926C-0F55-460C-8468-55D964EE5CDE}"/>
              </a:ext>
            </a:extLst>
          </p:cNvPr>
          <p:cNvGrpSpPr/>
          <p:nvPr/>
        </p:nvGrpSpPr>
        <p:grpSpPr>
          <a:xfrm>
            <a:off x="6881790" y="4963431"/>
            <a:ext cx="1319277" cy="799194"/>
            <a:chOff x="6365697" y="4895622"/>
            <a:chExt cx="1319277" cy="799194"/>
          </a:xfrm>
        </p:grpSpPr>
        <p:sp>
          <p:nvSpPr>
            <p:cNvPr id="21" name="îṡlîḋe">
              <a:extLst>
                <a:ext uri="{FF2B5EF4-FFF2-40B4-BE49-F238E27FC236}">
                  <a16:creationId xmlns:a16="http://schemas.microsoft.com/office/drawing/2014/main" id="{A31EBF03-9DDD-49DD-ABCC-361BC8E380D0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/>
                  </a:solidFill>
                </a:rPr>
                <a:t>Text</a:t>
              </a:r>
              <a:r>
                <a:rPr lang="en-US" altLang="zh-CN" sz="100" b="1">
                  <a:solidFill>
                    <a:schemeClr val="tx1"/>
                  </a:solidFill>
                </a:rPr>
                <a:t> </a:t>
              </a:r>
              <a:r>
                <a:rPr lang="en-US" altLang="zh-CN" sz="1400" b="1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íṣḻiḓè">
              <a:extLst>
                <a:ext uri="{FF2B5EF4-FFF2-40B4-BE49-F238E27FC236}">
                  <a16:creationId xmlns:a16="http://schemas.microsoft.com/office/drawing/2014/main" id="{6985BC79-64A5-4BC5-8720-8B593C2341D4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23" name="îsḷîdê">
                <a:extLst>
                  <a:ext uri="{FF2B5EF4-FFF2-40B4-BE49-F238E27FC236}">
                    <a16:creationId xmlns:a16="http://schemas.microsoft.com/office/drawing/2014/main" id="{C3F21D2A-A898-48C1-B973-7FEBEFC1525E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íṡ1îḋe">
                <a:extLst>
                  <a:ext uri="{FF2B5EF4-FFF2-40B4-BE49-F238E27FC236}">
                    <a16:creationId xmlns:a16="http://schemas.microsoft.com/office/drawing/2014/main" id="{17BBE298-6588-4D38-8F93-D85882BF6892}"/>
                  </a:ext>
                </a:extLst>
              </p:cNvPr>
              <p:cNvSpPr/>
              <p:nvPr/>
            </p:nvSpPr>
            <p:spPr>
              <a:xfrm>
                <a:off x="6586143" y="1626338"/>
                <a:ext cx="178001" cy="141741"/>
              </a:xfrm>
              <a:custGeom>
                <a:avLst/>
                <a:gdLst>
                  <a:gd name="connsiteX0" fmla="*/ 515342 w 514350"/>
                  <a:gd name="connsiteY0" fmla="*/ 621 h 409575"/>
                  <a:gd name="connsiteX1" fmla="*/ 515342 w 514350"/>
                  <a:gd name="connsiteY1" fmla="*/ 353046 h 409575"/>
                  <a:gd name="connsiteX2" fmla="*/ 192159 w 514350"/>
                  <a:gd name="connsiteY2" fmla="*/ 353046 h 409575"/>
                  <a:gd name="connsiteX3" fmla="*/ 115387 w 514350"/>
                  <a:gd name="connsiteY3" fmla="*/ 410196 h 409575"/>
                  <a:gd name="connsiteX4" fmla="*/ 115387 w 514350"/>
                  <a:gd name="connsiteY4" fmla="*/ 353046 h 409575"/>
                  <a:gd name="connsiteX5" fmla="*/ 992 w 514350"/>
                  <a:gd name="connsiteY5" fmla="*/ 353046 h 409575"/>
                  <a:gd name="connsiteX6" fmla="*/ 992 w 514350"/>
                  <a:gd name="connsiteY6" fmla="*/ 621 h 409575"/>
                  <a:gd name="connsiteX7" fmla="*/ 515342 w 514350"/>
                  <a:gd name="connsiteY7" fmla="*/ 621 h 409575"/>
                  <a:gd name="connsiteX8" fmla="*/ 124817 w 514350"/>
                  <a:gd name="connsiteY8" fmla="*/ 143496 h 409575"/>
                  <a:gd name="connsiteX9" fmla="*/ 91480 w 514350"/>
                  <a:gd name="connsiteY9" fmla="*/ 176834 h 409575"/>
                  <a:gd name="connsiteX10" fmla="*/ 124817 w 514350"/>
                  <a:gd name="connsiteY10" fmla="*/ 210171 h 409575"/>
                  <a:gd name="connsiteX11" fmla="*/ 158155 w 514350"/>
                  <a:gd name="connsiteY11" fmla="*/ 176834 h 409575"/>
                  <a:gd name="connsiteX12" fmla="*/ 124817 w 514350"/>
                  <a:gd name="connsiteY12" fmla="*/ 143496 h 409575"/>
                  <a:gd name="connsiteX13" fmla="*/ 258167 w 514350"/>
                  <a:gd name="connsiteY13" fmla="*/ 143496 h 409575"/>
                  <a:gd name="connsiteX14" fmla="*/ 224830 w 514350"/>
                  <a:gd name="connsiteY14" fmla="*/ 176834 h 409575"/>
                  <a:gd name="connsiteX15" fmla="*/ 258167 w 514350"/>
                  <a:gd name="connsiteY15" fmla="*/ 210171 h 409575"/>
                  <a:gd name="connsiteX16" fmla="*/ 291505 w 514350"/>
                  <a:gd name="connsiteY16" fmla="*/ 176834 h 409575"/>
                  <a:gd name="connsiteX17" fmla="*/ 258167 w 514350"/>
                  <a:gd name="connsiteY17" fmla="*/ 143496 h 409575"/>
                  <a:gd name="connsiteX18" fmla="*/ 391517 w 514350"/>
                  <a:gd name="connsiteY18" fmla="*/ 143496 h 409575"/>
                  <a:gd name="connsiteX19" fmla="*/ 358180 w 514350"/>
                  <a:gd name="connsiteY19" fmla="*/ 176834 h 409575"/>
                  <a:gd name="connsiteX20" fmla="*/ 391517 w 514350"/>
                  <a:gd name="connsiteY20" fmla="*/ 210171 h 409575"/>
                  <a:gd name="connsiteX21" fmla="*/ 424855 w 514350"/>
                  <a:gd name="connsiteY21" fmla="*/ 176834 h 409575"/>
                  <a:gd name="connsiteX22" fmla="*/ 391517 w 514350"/>
                  <a:gd name="connsiteY22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4350" h="409575">
                    <a:moveTo>
                      <a:pt x="515342" y="621"/>
                    </a:moveTo>
                    <a:lnTo>
                      <a:pt x="515342" y="353046"/>
                    </a:ln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992" y="353046"/>
                    </a:lnTo>
                    <a:lnTo>
                      <a:pt x="992" y="621"/>
                    </a:lnTo>
                    <a:lnTo>
                      <a:pt x="515342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išḷidê">
            <a:extLst>
              <a:ext uri="{FF2B5EF4-FFF2-40B4-BE49-F238E27FC236}">
                <a16:creationId xmlns:a16="http://schemas.microsoft.com/office/drawing/2014/main" id="{68E7D95B-CBF3-4073-8EC7-22F10D437C85}"/>
              </a:ext>
            </a:extLst>
          </p:cNvPr>
          <p:cNvGrpSpPr/>
          <p:nvPr/>
        </p:nvGrpSpPr>
        <p:grpSpPr>
          <a:xfrm>
            <a:off x="8222572" y="4963431"/>
            <a:ext cx="1319277" cy="799194"/>
            <a:chOff x="6365697" y="4895622"/>
            <a:chExt cx="1319277" cy="799194"/>
          </a:xfrm>
        </p:grpSpPr>
        <p:sp>
          <p:nvSpPr>
            <p:cNvPr id="26" name="íşlïḍé">
              <a:extLst>
                <a:ext uri="{FF2B5EF4-FFF2-40B4-BE49-F238E27FC236}">
                  <a16:creationId xmlns:a16="http://schemas.microsoft.com/office/drawing/2014/main" id="{6515173D-A33A-48EE-87DB-00276FA7B012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Text 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ïṧḻiḑé">
              <a:extLst>
                <a:ext uri="{FF2B5EF4-FFF2-40B4-BE49-F238E27FC236}">
                  <a16:creationId xmlns:a16="http://schemas.microsoft.com/office/drawing/2014/main" id="{66A18184-26CA-4237-9D01-54C6D6CBB36B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28" name="îṡľïḍe">
                <a:extLst>
                  <a:ext uri="{FF2B5EF4-FFF2-40B4-BE49-F238E27FC236}">
                    <a16:creationId xmlns:a16="http://schemas.microsoft.com/office/drawing/2014/main" id="{15D3338A-4197-4894-BE73-72541EBD2414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ïṩḷíḓè">
                <a:extLst>
                  <a:ext uri="{FF2B5EF4-FFF2-40B4-BE49-F238E27FC236}">
                    <a16:creationId xmlns:a16="http://schemas.microsoft.com/office/drawing/2014/main" id="{F55B4E95-F78A-4E74-9460-7ADF7172F6BC}"/>
                  </a:ext>
                </a:extLst>
              </p:cNvPr>
              <p:cNvSpPr/>
              <p:nvPr/>
            </p:nvSpPr>
            <p:spPr>
              <a:xfrm>
                <a:off x="6586143" y="1624100"/>
                <a:ext cx="178001" cy="146215"/>
              </a:xfrm>
              <a:custGeom>
                <a:avLst/>
                <a:gdLst>
                  <a:gd name="connsiteX0" fmla="*/ 96626 w 533400"/>
                  <a:gd name="connsiteY0" fmla="*/ 133971 h 438150"/>
                  <a:gd name="connsiteX1" fmla="*/ 125201 w 533400"/>
                  <a:gd name="connsiteY1" fmla="*/ 286371 h 438150"/>
                  <a:gd name="connsiteX2" fmla="*/ 410951 w 533400"/>
                  <a:gd name="connsiteY2" fmla="*/ 286371 h 438150"/>
                  <a:gd name="connsiteX3" fmla="*/ 439526 w 533400"/>
                  <a:gd name="connsiteY3" fmla="*/ 133971 h 438150"/>
                  <a:gd name="connsiteX4" fmla="*/ 534776 w 533400"/>
                  <a:gd name="connsiteY4" fmla="*/ 133971 h 438150"/>
                  <a:gd name="connsiteX5" fmla="*/ 515726 w 533400"/>
                  <a:gd name="connsiteY5" fmla="*/ 381621 h 438150"/>
                  <a:gd name="connsiteX6" fmla="*/ 458576 w 533400"/>
                  <a:gd name="connsiteY6" fmla="*/ 381621 h 438150"/>
                  <a:gd name="connsiteX7" fmla="*/ 458576 w 533400"/>
                  <a:gd name="connsiteY7" fmla="*/ 438771 h 438150"/>
                  <a:gd name="connsiteX8" fmla="*/ 439526 w 533400"/>
                  <a:gd name="connsiteY8" fmla="*/ 438771 h 438150"/>
                  <a:gd name="connsiteX9" fmla="*/ 439526 w 533400"/>
                  <a:gd name="connsiteY9" fmla="*/ 381621 h 438150"/>
                  <a:gd name="connsiteX10" fmla="*/ 96626 w 533400"/>
                  <a:gd name="connsiteY10" fmla="*/ 381621 h 438150"/>
                  <a:gd name="connsiteX11" fmla="*/ 96626 w 533400"/>
                  <a:gd name="connsiteY11" fmla="*/ 438771 h 438150"/>
                  <a:gd name="connsiteX12" fmla="*/ 77576 w 533400"/>
                  <a:gd name="connsiteY12" fmla="*/ 438771 h 438150"/>
                  <a:gd name="connsiteX13" fmla="*/ 77576 w 533400"/>
                  <a:gd name="connsiteY13" fmla="*/ 381621 h 438150"/>
                  <a:gd name="connsiteX14" fmla="*/ 20426 w 533400"/>
                  <a:gd name="connsiteY14" fmla="*/ 381621 h 438150"/>
                  <a:gd name="connsiteX15" fmla="*/ 1376 w 533400"/>
                  <a:gd name="connsiteY15" fmla="*/ 133971 h 438150"/>
                  <a:gd name="connsiteX16" fmla="*/ 96626 w 533400"/>
                  <a:gd name="connsiteY16" fmla="*/ 133971 h 438150"/>
                  <a:gd name="connsiteX17" fmla="*/ 487151 w 533400"/>
                  <a:gd name="connsiteY17" fmla="*/ 621 h 438150"/>
                  <a:gd name="connsiteX18" fmla="*/ 487151 w 533400"/>
                  <a:gd name="connsiteY18" fmla="*/ 114921 h 438150"/>
                  <a:gd name="connsiteX19" fmla="*/ 425239 w 533400"/>
                  <a:gd name="connsiteY19" fmla="*/ 114921 h 438150"/>
                  <a:gd name="connsiteX20" fmla="*/ 396664 w 533400"/>
                  <a:gd name="connsiteY20" fmla="*/ 267321 h 438150"/>
                  <a:gd name="connsiteX21" fmla="*/ 139489 w 533400"/>
                  <a:gd name="connsiteY21" fmla="*/ 267321 h 438150"/>
                  <a:gd name="connsiteX22" fmla="*/ 110914 w 533400"/>
                  <a:gd name="connsiteY22" fmla="*/ 114921 h 438150"/>
                  <a:gd name="connsiteX23" fmla="*/ 58526 w 533400"/>
                  <a:gd name="connsiteY23" fmla="*/ 114921 h 438150"/>
                  <a:gd name="connsiteX24" fmla="*/ 58526 w 533400"/>
                  <a:gd name="connsiteY24" fmla="*/ 621 h 438150"/>
                  <a:gd name="connsiteX25" fmla="*/ 487151 w 533400"/>
                  <a:gd name="connsiteY2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3400" h="438150">
                    <a:moveTo>
                      <a:pt x="96626" y="133971"/>
                    </a:moveTo>
                    <a:lnTo>
                      <a:pt x="125201" y="286371"/>
                    </a:lnTo>
                    <a:lnTo>
                      <a:pt x="410951" y="286371"/>
                    </a:lnTo>
                    <a:lnTo>
                      <a:pt x="439526" y="133971"/>
                    </a:lnTo>
                    <a:lnTo>
                      <a:pt x="534776" y="133971"/>
                    </a:lnTo>
                    <a:lnTo>
                      <a:pt x="515726" y="381621"/>
                    </a:lnTo>
                    <a:lnTo>
                      <a:pt x="458576" y="381621"/>
                    </a:lnTo>
                    <a:lnTo>
                      <a:pt x="458576" y="438771"/>
                    </a:lnTo>
                    <a:lnTo>
                      <a:pt x="439526" y="438771"/>
                    </a:lnTo>
                    <a:lnTo>
                      <a:pt x="439526" y="381621"/>
                    </a:lnTo>
                    <a:lnTo>
                      <a:pt x="96626" y="381621"/>
                    </a:lnTo>
                    <a:lnTo>
                      <a:pt x="96626" y="438771"/>
                    </a:lnTo>
                    <a:lnTo>
                      <a:pt x="77576" y="438771"/>
                    </a:lnTo>
                    <a:lnTo>
                      <a:pt x="77576" y="381621"/>
                    </a:lnTo>
                    <a:lnTo>
                      <a:pt x="20426" y="381621"/>
                    </a:lnTo>
                    <a:lnTo>
                      <a:pt x="1376" y="133971"/>
                    </a:lnTo>
                    <a:lnTo>
                      <a:pt x="96626" y="133971"/>
                    </a:lnTo>
                    <a:close/>
                    <a:moveTo>
                      <a:pt x="487151" y="621"/>
                    </a:moveTo>
                    <a:lnTo>
                      <a:pt x="487151" y="114921"/>
                    </a:lnTo>
                    <a:lnTo>
                      <a:pt x="425239" y="114921"/>
                    </a:lnTo>
                    <a:lnTo>
                      <a:pt x="396664" y="267321"/>
                    </a:lnTo>
                    <a:lnTo>
                      <a:pt x="139489" y="267321"/>
                    </a:lnTo>
                    <a:lnTo>
                      <a:pt x="110914" y="114921"/>
                    </a:lnTo>
                    <a:lnTo>
                      <a:pt x="58526" y="114921"/>
                    </a:lnTo>
                    <a:lnTo>
                      <a:pt x="58526" y="621"/>
                    </a:lnTo>
                    <a:lnTo>
                      <a:pt x="487151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íS1íḑè">
            <a:extLst>
              <a:ext uri="{FF2B5EF4-FFF2-40B4-BE49-F238E27FC236}">
                <a16:creationId xmlns:a16="http://schemas.microsoft.com/office/drawing/2014/main" id="{BE01DA81-BBB3-4D9D-BFA6-3F932491684B}"/>
              </a:ext>
            </a:extLst>
          </p:cNvPr>
          <p:cNvGrpSpPr/>
          <p:nvPr/>
        </p:nvGrpSpPr>
        <p:grpSpPr>
          <a:xfrm>
            <a:off x="9563353" y="4963431"/>
            <a:ext cx="1319277" cy="799194"/>
            <a:chOff x="6365697" y="4895622"/>
            <a:chExt cx="1319277" cy="799194"/>
          </a:xfrm>
        </p:grpSpPr>
        <p:sp>
          <p:nvSpPr>
            <p:cNvPr id="31" name="íśľiḑê">
              <a:extLst>
                <a:ext uri="{FF2B5EF4-FFF2-40B4-BE49-F238E27FC236}">
                  <a16:creationId xmlns:a16="http://schemas.microsoft.com/office/drawing/2014/main" id="{070EC203-C3DA-4695-A78D-3C018E203367}"/>
                </a:ext>
              </a:extLst>
            </p:cNvPr>
            <p:cNvSpPr/>
            <p:nvPr/>
          </p:nvSpPr>
          <p:spPr>
            <a:xfrm>
              <a:off x="6365697" y="5305820"/>
              <a:ext cx="1319277" cy="38899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Text here</a:t>
              </a:r>
              <a:endParaRPr lang="id-ID" altLang="zh-CN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iṣḷiḓè">
              <a:extLst>
                <a:ext uri="{FF2B5EF4-FFF2-40B4-BE49-F238E27FC236}">
                  <a16:creationId xmlns:a16="http://schemas.microsoft.com/office/drawing/2014/main" id="{2D2D978E-0C36-4B1B-9568-EE49EDF5E9DF}"/>
                </a:ext>
              </a:extLst>
            </p:cNvPr>
            <p:cNvGrpSpPr/>
            <p:nvPr/>
          </p:nvGrpSpPr>
          <p:grpSpPr>
            <a:xfrm>
              <a:off x="6820235" y="4895622"/>
              <a:ext cx="410200" cy="410198"/>
              <a:chOff x="6470043" y="1482403"/>
              <a:chExt cx="410200" cy="410198"/>
            </a:xfrm>
          </p:grpSpPr>
          <p:sp>
            <p:nvSpPr>
              <p:cNvPr id="33" name="ïṡḷîďê">
                <a:extLst>
                  <a:ext uri="{FF2B5EF4-FFF2-40B4-BE49-F238E27FC236}">
                    <a16:creationId xmlns:a16="http://schemas.microsoft.com/office/drawing/2014/main" id="{45205962-E0CA-4973-B9B3-6CC3FD4D4803}"/>
                  </a:ext>
                </a:extLst>
              </p:cNvPr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sľîḍé">
                <a:extLst>
                  <a:ext uri="{FF2B5EF4-FFF2-40B4-BE49-F238E27FC236}">
                    <a16:creationId xmlns:a16="http://schemas.microsoft.com/office/drawing/2014/main" id="{E43EABB0-1200-484B-9DD9-9761359DC6B5}"/>
                  </a:ext>
                </a:extLst>
              </p:cNvPr>
              <p:cNvSpPr/>
              <p:nvPr/>
            </p:nvSpPr>
            <p:spPr>
              <a:xfrm>
                <a:off x="6586143" y="1609797"/>
                <a:ext cx="178001" cy="174822"/>
              </a:xfrm>
              <a:custGeom>
                <a:avLst/>
                <a:gdLst>
                  <a:gd name="connsiteX0" fmla="*/ 372339 w 533400"/>
                  <a:gd name="connsiteY0" fmla="*/ 276846 h 523875"/>
                  <a:gd name="connsiteX1" fmla="*/ 372339 w 533400"/>
                  <a:gd name="connsiteY1" fmla="*/ 524496 h 523875"/>
                  <a:gd name="connsiteX2" fmla="*/ 162789 w 533400"/>
                  <a:gd name="connsiteY2" fmla="*/ 524496 h 523875"/>
                  <a:gd name="connsiteX3" fmla="*/ 162789 w 533400"/>
                  <a:gd name="connsiteY3" fmla="*/ 276846 h 523875"/>
                  <a:gd name="connsiteX4" fmla="*/ 372339 w 533400"/>
                  <a:gd name="connsiteY4" fmla="*/ 276846 h 523875"/>
                  <a:gd name="connsiteX5" fmla="*/ 143739 w 533400"/>
                  <a:gd name="connsiteY5" fmla="*/ 114921 h 523875"/>
                  <a:gd name="connsiteX6" fmla="*/ 143739 w 533400"/>
                  <a:gd name="connsiteY6" fmla="*/ 153021 h 523875"/>
                  <a:gd name="connsiteX7" fmla="*/ 391389 w 533400"/>
                  <a:gd name="connsiteY7" fmla="*/ 153021 h 523875"/>
                  <a:gd name="connsiteX8" fmla="*/ 391389 w 533400"/>
                  <a:gd name="connsiteY8" fmla="*/ 114921 h 523875"/>
                  <a:gd name="connsiteX9" fmla="*/ 534264 w 533400"/>
                  <a:gd name="connsiteY9" fmla="*/ 114921 h 523875"/>
                  <a:gd name="connsiteX10" fmla="*/ 534264 w 533400"/>
                  <a:gd name="connsiteY10" fmla="*/ 410196 h 523875"/>
                  <a:gd name="connsiteX11" fmla="*/ 391389 w 533400"/>
                  <a:gd name="connsiteY11" fmla="*/ 410196 h 523875"/>
                  <a:gd name="connsiteX12" fmla="*/ 391389 w 533400"/>
                  <a:gd name="connsiteY12" fmla="*/ 257796 h 523875"/>
                  <a:gd name="connsiteX13" fmla="*/ 143739 w 533400"/>
                  <a:gd name="connsiteY13" fmla="*/ 257796 h 523875"/>
                  <a:gd name="connsiteX14" fmla="*/ 143739 w 533400"/>
                  <a:gd name="connsiteY14" fmla="*/ 410196 h 523875"/>
                  <a:gd name="connsiteX15" fmla="*/ 864 w 533400"/>
                  <a:gd name="connsiteY15" fmla="*/ 410196 h 523875"/>
                  <a:gd name="connsiteX16" fmla="*/ 864 w 533400"/>
                  <a:gd name="connsiteY16" fmla="*/ 186359 h 523875"/>
                  <a:gd name="connsiteX17" fmla="*/ 67539 w 533400"/>
                  <a:gd name="connsiteY17" fmla="*/ 114921 h 523875"/>
                  <a:gd name="connsiteX18" fmla="*/ 143739 w 533400"/>
                  <a:gd name="connsiteY18" fmla="*/ 114921 h 523875"/>
                  <a:gd name="connsiteX19" fmla="*/ 462827 w 533400"/>
                  <a:gd name="connsiteY19" fmla="*/ 172071 h 523875"/>
                  <a:gd name="connsiteX20" fmla="*/ 448539 w 533400"/>
                  <a:gd name="connsiteY20" fmla="*/ 186359 h 523875"/>
                  <a:gd name="connsiteX21" fmla="*/ 462827 w 533400"/>
                  <a:gd name="connsiteY21" fmla="*/ 200646 h 523875"/>
                  <a:gd name="connsiteX22" fmla="*/ 477114 w 533400"/>
                  <a:gd name="connsiteY22" fmla="*/ 186359 h 523875"/>
                  <a:gd name="connsiteX23" fmla="*/ 462827 w 533400"/>
                  <a:gd name="connsiteY23" fmla="*/ 172071 h 523875"/>
                  <a:gd name="connsiteX24" fmla="*/ 372339 w 533400"/>
                  <a:gd name="connsiteY24" fmla="*/ 621 h 523875"/>
                  <a:gd name="connsiteX25" fmla="*/ 372339 w 533400"/>
                  <a:gd name="connsiteY25" fmla="*/ 133971 h 523875"/>
                  <a:gd name="connsiteX26" fmla="*/ 162789 w 533400"/>
                  <a:gd name="connsiteY26" fmla="*/ 133971 h 523875"/>
                  <a:gd name="connsiteX27" fmla="*/ 162789 w 533400"/>
                  <a:gd name="connsiteY27" fmla="*/ 621 h 523875"/>
                  <a:gd name="connsiteX28" fmla="*/ 372339 w 533400"/>
                  <a:gd name="connsiteY28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3400" h="523875">
                    <a:moveTo>
                      <a:pt x="372339" y="276846"/>
                    </a:moveTo>
                    <a:lnTo>
                      <a:pt x="372339" y="524496"/>
                    </a:lnTo>
                    <a:lnTo>
                      <a:pt x="162789" y="524496"/>
                    </a:lnTo>
                    <a:lnTo>
                      <a:pt x="162789" y="276846"/>
                    </a:lnTo>
                    <a:lnTo>
                      <a:pt x="372339" y="276846"/>
                    </a:lnTo>
                    <a:close/>
                    <a:moveTo>
                      <a:pt x="143739" y="114921"/>
                    </a:moveTo>
                    <a:lnTo>
                      <a:pt x="143739" y="153021"/>
                    </a:lnTo>
                    <a:lnTo>
                      <a:pt x="391389" y="153021"/>
                    </a:lnTo>
                    <a:lnTo>
                      <a:pt x="391389" y="114921"/>
                    </a:lnTo>
                    <a:lnTo>
                      <a:pt x="534264" y="114921"/>
                    </a:lnTo>
                    <a:lnTo>
                      <a:pt x="534264" y="410196"/>
                    </a:lnTo>
                    <a:lnTo>
                      <a:pt x="391389" y="410196"/>
                    </a:lnTo>
                    <a:lnTo>
                      <a:pt x="391389" y="257796"/>
                    </a:lnTo>
                    <a:lnTo>
                      <a:pt x="143739" y="257796"/>
                    </a:lnTo>
                    <a:lnTo>
                      <a:pt x="143739" y="410196"/>
                    </a:lnTo>
                    <a:lnTo>
                      <a:pt x="864" y="410196"/>
                    </a:lnTo>
                    <a:lnTo>
                      <a:pt x="864" y="186359"/>
                    </a:lnTo>
                    <a:lnTo>
                      <a:pt x="67539" y="114921"/>
                    </a:ln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72339" y="621"/>
                    </a:moveTo>
                    <a:lnTo>
                      <a:pt x="372339" y="133971"/>
                    </a:lnTo>
                    <a:lnTo>
                      <a:pt x="162789" y="133971"/>
                    </a:lnTo>
                    <a:lnTo>
                      <a:pt x="162789" y="621"/>
                    </a:lnTo>
                    <a:lnTo>
                      <a:pt x="372339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369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l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ṥlîḓè" descr="TgYAAB+LCAAAAAAABADFVMtOwzAQ/BcDtwrFfdDSG6Uq4sBDasUF9WCSbWpInMpxJCrEv7N2Hbpp3QrEAUWK4vGuPTs7mw92KhM2ZJy12KlZrwC/p7nQZixFqkV+VySQ4d6jLlagjYSSDZ8/fFKbJD2JrAIftUb8TiqZV7mD2TA6jxAS7wTikQPHEMtcZGOZSoNnI3JbPoKOQRkfaHQFLeYXfX7Oe51B98K/+aDFbnRRrZBCxD5bNbUOoXZdZIUm1PxRdWiXhD4sFjKG2RJycFm4NZPKXKlkuhRJXchIy3RpFJSlBx5eXiE2JG3Yw0R3pAuvyiUefjKZ8G6n3bc8g6R7Pyd98UfS3RDpQZj0NbfPIdJ96hyjpUr3WbPojIWzByR7VBQZCLWfvnEASZ8jP6kSvIva8ZKcdaNFItFDPsw5GH2m101drZ4aFs4wWN8U4kIlR6J6NiqAtx0ucGDAgC7dzg4TslvLzCYys8N1pdKsbhO2bAX3GGkr2wjgIDb/3J/C7eWNOhp0/yNsvm0wj0hXZvBOOrLjlq2a/d+r7DQqGxoHlLT3858qeXRBK+S7Y0tNFzZauIiN6474JLa/RRz3Eowf0nqmv0HrITr9jY2AJCMRvx1RpHOwzbuLOT5fBMogKE4GAAA=">
            <a:extLst>
              <a:ext uri="{FF2B5EF4-FFF2-40B4-BE49-F238E27FC236}">
                <a16:creationId xmlns:a16="http://schemas.microsoft.com/office/drawing/2014/main" id="{33534B06-4E88-4F0D-B47A-3E4C3EA0F7BC}"/>
              </a:ext>
            </a:extLst>
          </p:cNvPr>
          <p:cNvGrpSpPr>
            <a:grpSpLocks noChangeAspect="1"/>
          </p:cNvGrpSpPr>
          <p:nvPr/>
        </p:nvGrpSpPr>
        <p:grpSpPr>
          <a:xfrm>
            <a:off x="6278880" y="3216728"/>
            <a:ext cx="4229101" cy="2352014"/>
            <a:chOff x="1866900" y="1142485"/>
            <a:chExt cx="8458202" cy="4704028"/>
          </a:xfrm>
        </p:grpSpPr>
        <p:sp>
          <p:nvSpPr>
            <p:cNvPr id="3" name="iṣḷîḓê">
              <a:extLst>
                <a:ext uri="{FF2B5EF4-FFF2-40B4-BE49-F238E27FC236}">
                  <a16:creationId xmlns:a16="http://schemas.microsoft.com/office/drawing/2014/main" id="{1B28380E-4ADB-4B7F-9405-82947AAB91C9}"/>
                </a:ext>
              </a:extLst>
            </p:cNvPr>
            <p:cNvSpPr/>
            <p:nvPr/>
          </p:nvSpPr>
          <p:spPr>
            <a:xfrm>
              <a:off x="2470339" y="1915471"/>
              <a:ext cx="7358736" cy="2962875"/>
            </a:xfrm>
            <a:custGeom>
              <a:avLst/>
              <a:gdLst>
                <a:gd name="connsiteX0" fmla="*/ 6386280 w 7358736"/>
                <a:gd name="connsiteY0" fmla="*/ 2251675 h 2962875"/>
                <a:gd name="connsiteX1" fmla="*/ 6720108 w 7358736"/>
                <a:gd name="connsiteY1" fmla="*/ 2251675 h 2962875"/>
                <a:gd name="connsiteX2" fmla="*/ 6720108 w 7358736"/>
                <a:gd name="connsiteY2" fmla="*/ 2953257 h 2962875"/>
                <a:gd name="connsiteX3" fmla="*/ 6386280 w 7358736"/>
                <a:gd name="connsiteY3" fmla="*/ 2953257 h 2962875"/>
                <a:gd name="connsiteX4" fmla="*/ 5747652 w 7358736"/>
                <a:gd name="connsiteY4" fmla="*/ 2137375 h 2962875"/>
                <a:gd name="connsiteX5" fmla="*/ 6081480 w 7358736"/>
                <a:gd name="connsiteY5" fmla="*/ 2137375 h 2962875"/>
                <a:gd name="connsiteX6" fmla="*/ 6081480 w 7358736"/>
                <a:gd name="connsiteY6" fmla="*/ 2953258 h 2962875"/>
                <a:gd name="connsiteX7" fmla="*/ 5747652 w 7358736"/>
                <a:gd name="connsiteY7" fmla="*/ 2953258 h 2962875"/>
                <a:gd name="connsiteX8" fmla="*/ 4470396 w 7358736"/>
                <a:gd name="connsiteY8" fmla="*/ 1804086 h 2962875"/>
                <a:gd name="connsiteX9" fmla="*/ 4804224 w 7358736"/>
                <a:gd name="connsiteY9" fmla="*/ 1804086 h 2962875"/>
                <a:gd name="connsiteX10" fmla="*/ 4804224 w 7358736"/>
                <a:gd name="connsiteY10" fmla="*/ 2962872 h 2962875"/>
                <a:gd name="connsiteX11" fmla="*/ 4470396 w 7358736"/>
                <a:gd name="connsiteY11" fmla="*/ 2962872 h 2962875"/>
                <a:gd name="connsiteX12" fmla="*/ 1915884 w 7358736"/>
                <a:gd name="connsiteY12" fmla="*/ 1445739 h 2962875"/>
                <a:gd name="connsiteX13" fmla="*/ 2249712 w 7358736"/>
                <a:gd name="connsiteY13" fmla="*/ 1445739 h 2962875"/>
                <a:gd name="connsiteX14" fmla="*/ 2249712 w 7358736"/>
                <a:gd name="connsiteY14" fmla="*/ 2962874 h 2962875"/>
                <a:gd name="connsiteX15" fmla="*/ 1915884 w 7358736"/>
                <a:gd name="connsiteY15" fmla="*/ 2962874 h 2962875"/>
                <a:gd name="connsiteX16" fmla="*/ 5109024 w 7358736"/>
                <a:gd name="connsiteY16" fmla="*/ 1337275 h 2962875"/>
                <a:gd name="connsiteX17" fmla="*/ 5442852 w 7358736"/>
                <a:gd name="connsiteY17" fmla="*/ 1337275 h 2962875"/>
                <a:gd name="connsiteX18" fmla="*/ 5442852 w 7358736"/>
                <a:gd name="connsiteY18" fmla="*/ 2962872 h 2962875"/>
                <a:gd name="connsiteX19" fmla="*/ 5109024 w 7358736"/>
                <a:gd name="connsiteY19" fmla="*/ 2962872 h 2962875"/>
                <a:gd name="connsiteX20" fmla="*/ 0 w 7358736"/>
                <a:gd name="connsiteY20" fmla="*/ 1337275 h 2962875"/>
                <a:gd name="connsiteX21" fmla="*/ 333828 w 7358736"/>
                <a:gd name="connsiteY21" fmla="*/ 1337275 h 2962875"/>
                <a:gd name="connsiteX22" fmla="*/ 333828 w 7358736"/>
                <a:gd name="connsiteY22" fmla="*/ 2962875 h 2962875"/>
                <a:gd name="connsiteX23" fmla="*/ 0 w 7358736"/>
                <a:gd name="connsiteY23" fmla="*/ 2962875 h 2962875"/>
                <a:gd name="connsiteX24" fmla="*/ 7024908 w 7358736"/>
                <a:gd name="connsiteY24" fmla="*/ 1134075 h 2962875"/>
                <a:gd name="connsiteX25" fmla="*/ 7358736 w 7358736"/>
                <a:gd name="connsiteY25" fmla="*/ 1134075 h 2962875"/>
                <a:gd name="connsiteX26" fmla="*/ 7358736 w 7358736"/>
                <a:gd name="connsiteY26" fmla="*/ 2953257 h 2962875"/>
                <a:gd name="connsiteX27" fmla="*/ 7024908 w 7358736"/>
                <a:gd name="connsiteY27" fmla="*/ 2953257 h 2962875"/>
                <a:gd name="connsiteX28" fmla="*/ 2554512 w 7358736"/>
                <a:gd name="connsiteY28" fmla="*/ 1007076 h 2962875"/>
                <a:gd name="connsiteX29" fmla="*/ 2888340 w 7358736"/>
                <a:gd name="connsiteY29" fmla="*/ 1007076 h 2962875"/>
                <a:gd name="connsiteX30" fmla="*/ 2888340 w 7358736"/>
                <a:gd name="connsiteY30" fmla="*/ 2962874 h 2962875"/>
                <a:gd name="connsiteX31" fmla="*/ 2554512 w 7358736"/>
                <a:gd name="connsiteY31" fmla="*/ 2962874 h 2962875"/>
                <a:gd name="connsiteX32" fmla="*/ 638629 w 7358736"/>
                <a:gd name="connsiteY32" fmla="*/ 778475 h 2962875"/>
                <a:gd name="connsiteX33" fmla="*/ 972457 w 7358736"/>
                <a:gd name="connsiteY33" fmla="*/ 778475 h 2962875"/>
                <a:gd name="connsiteX34" fmla="*/ 972457 w 7358736"/>
                <a:gd name="connsiteY34" fmla="*/ 2962875 h 2962875"/>
                <a:gd name="connsiteX35" fmla="*/ 638629 w 7358736"/>
                <a:gd name="connsiteY35" fmla="*/ 2962875 h 2962875"/>
                <a:gd name="connsiteX36" fmla="*/ 3831768 w 7358736"/>
                <a:gd name="connsiteY36" fmla="*/ 617836 h 2962875"/>
                <a:gd name="connsiteX37" fmla="*/ 4165596 w 7358736"/>
                <a:gd name="connsiteY37" fmla="*/ 617836 h 2962875"/>
                <a:gd name="connsiteX38" fmla="*/ 4165596 w 7358736"/>
                <a:gd name="connsiteY38" fmla="*/ 2962873 h 2962875"/>
                <a:gd name="connsiteX39" fmla="*/ 3831768 w 7358736"/>
                <a:gd name="connsiteY39" fmla="*/ 2962873 h 2962875"/>
                <a:gd name="connsiteX40" fmla="*/ 1277256 w 7358736"/>
                <a:gd name="connsiteY40" fmla="*/ 358345 h 2962875"/>
                <a:gd name="connsiteX41" fmla="*/ 1611084 w 7358736"/>
                <a:gd name="connsiteY41" fmla="*/ 358345 h 2962875"/>
                <a:gd name="connsiteX42" fmla="*/ 1611084 w 7358736"/>
                <a:gd name="connsiteY42" fmla="*/ 2962875 h 2962875"/>
                <a:gd name="connsiteX43" fmla="*/ 1277256 w 7358736"/>
                <a:gd name="connsiteY43" fmla="*/ 2962875 h 2962875"/>
                <a:gd name="connsiteX44" fmla="*/ 3193140 w 7358736"/>
                <a:gd name="connsiteY44" fmla="*/ 0 h 2962875"/>
                <a:gd name="connsiteX45" fmla="*/ 3526968 w 7358736"/>
                <a:gd name="connsiteY45" fmla="*/ 0 h 2962875"/>
                <a:gd name="connsiteX46" fmla="*/ 3526968 w 7358736"/>
                <a:gd name="connsiteY46" fmla="*/ 2962874 h 2962875"/>
                <a:gd name="connsiteX47" fmla="*/ 3193140 w 7358736"/>
                <a:gd name="connsiteY47" fmla="*/ 2962874 h 296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358736" h="2962875">
                  <a:moveTo>
                    <a:pt x="6386280" y="2251675"/>
                  </a:moveTo>
                  <a:lnTo>
                    <a:pt x="6720108" y="2251675"/>
                  </a:lnTo>
                  <a:lnTo>
                    <a:pt x="6720108" y="2953257"/>
                  </a:lnTo>
                  <a:lnTo>
                    <a:pt x="6386280" y="2953257"/>
                  </a:lnTo>
                  <a:close/>
                  <a:moveTo>
                    <a:pt x="5747652" y="2137375"/>
                  </a:moveTo>
                  <a:lnTo>
                    <a:pt x="6081480" y="2137375"/>
                  </a:lnTo>
                  <a:lnTo>
                    <a:pt x="6081480" y="2953258"/>
                  </a:lnTo>
                  <a:lnTo>
                    <a:pt x="5747652" y="2953258"/>
                  </a:lnTo>
                  <a:close/>
                  <a:moveTo>
                    <a:pt x="4470396" y="1804086"/>
                  </a:moveTo>
                  <a:lnTo>
                    <a:pt x="4804224" y="1804086"/>
                  </a:lnTo>
                  <a:lnTo>
                    <a:pt x="4804224" y="2962872"/>
                  </a:lnTo>
                  <a:lnTo>
                    <a:pt x="4470396" y="2962872"/>
                  </a:lnTo>
                  <a:close/>
                  <a:moveTo>
                    <a:pt x="1915884" y="1445739"/>
                  </a:moveTo>
                  <a:lnTo>
                    <a:pt x="2249712" y="1445739"/>
                  </a:lnTo>
                  <a:lnTo>
                    <a:pt x="2249712" y="2962874"/>
                  </a:lnTo>
                  <a:lnTo>
                    <a:pt x="1915884" y="2962874"/>
                  </a:lnTo>
                  <a:close/>
                  <a:moveTo>
                    <a:pt x="5109024" y="1337275"/>
                  </a:moveTo>
                  <a:lnTo>
                    <a:pt x="5442852" y="1337275"/>
                  </a:lnTo>
                  <a:lnTo>
                    <a:pt x="5442852" y="2962872"/>
                  </a:lnTo>
                  <a:lnTo>
                    <a:pt x="5109024" y="2962872"/>
                  </a:lnTo>
                  <a:close/>
                  <a:moveTo>
                    <a:pt x="0" y="1337275"/>
                  </a:moveTo>
                  <a:lnTo>
                    <a:pt x="333828" y="1337275"/>
                  </a:lnTo>
                  <a:lnTo>
                    <a:pt x="333828" y="2962875"/>
                  </a:lnTo>
                  <a:lnTo>
                    <a:pt x="0" y="2962875"/>
                  </a:lnTo>
                  <a:close/>
                  <a:moveTo>
                    <a:pt x="7024908" y="1134075"/>
                  </a:moveTo>
                  <a:lnTo>
                    <a:pt x="7358736" y="1134075"/>
                  </a:lnTo>
                  <a:lnTo>
                    <a:pt x="7358736" y="2953257"/>
                  </a:lnTo>
                  <a:lnTo>
                    <a:pt x="7024908" y="2953257"/>
                  </a:lnTo>
                  <a:close/>
                  <a:moveTo>
                    <a:pt x="2554512" y="1007076"/>
                  </a:moveTo>
                  <a:lnTo>
                    <a:pt x="2888340" y="1007076"/>
                  </a:lnTo>
                  <a:lnTo>
                    <a:pt x="2888340" y="2962874"/>
                  </a:lnTo>
                  <a:lnTo>
                    <a:pt x="2554512" y="2962874"/>
                  </a:lnTo>
                  <a:close/>
                  <a:moveTo>
                    <a:pt x="638629" y="778475"/>
                  </a:moveTo>
                  <a:lnTo>
                    <a:pt x="972457" y="778475"/>
                  </a:lnTo>
                  <a:lnTo>
                    <a:pt x="972457" y="2962875"/>
                  </a:lnTo>
                  <a:lnTo>
                    <a:pt x="638629" y="2962875"/>
                  </a:lnTo>
                  <a:close/>
                  <a:moveTo>
                    <a:pt x="3831768" y="617836"/>
                  </a:moveTo>
                  <a:lnTo>
                    <a:pt x="4165596" y="617836"/>
                  </a:lnTo>
                  <a:lnTo>
                    <a:pt x="4165596" y="2962873"/>
                  </a:lnTo>
                  <a:lnTo>
                    <a:pt x="3831768" y="2962873"/>
                  </a:lnTo>
                  <a:close/>
                  <a:moveTo>
                    <a:pt x="1277256" y="358345"/>
                  </a:moveTo>
                  <a:lnTo>
                    <a:pt x="1611084" y="358345"/>
                  </a:lnTo>
                  <a:lnTo>
                    <a:pt x="1611084" y="2962875"/>
                  </a:lnTo>
                  <a:lnTo>
                    <a:pt x="1277256" y="2962875"/>
                  </a:lnTo>
                  <a:close/>
                  <a:moveTo>
                    <a:pt x="3193140" y="0"/>
                  </a:moveTo>
                  <a:lnTo>
                    <a:pt x="3526968" y="0"/>
                  </a:lnTo>
                  <a:lnTo>
                    <a:pt x="3526968" y="2962874"/>
                  </a:lnTo>
                  <a:lnTo>
                    <a:pt x="3193140" y="29628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  <a:gs pos="71154">
                  <a:schemeClr val="accent1">
                    <a:lumMod val="100000"/>
                  </a:schemeClr>
                </a:gs>
                <a:gs pos="71254">
                  <a:schemeClr val="accent4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íṧḷíḍè">
              <a:extLst>
                <a:ext uri="{FF2B5EF4-FFF2-40B4-BE49-F238E27FC236}">
                  <a16:creationId xmlns:a16="http://schemas.microsoft.com/office/drawing/2014/main" id="{E7769857-4673-4F86-AB33-5816FE326B16}"/>
                </a:ext>
              </a:extLst>
            </p:cNvPr>
            <p:cNvSpPr/>
            <p:nvPr/>
          </p:nvSpPr>
          <p:spPr bwMode="auto">
            <a:xfrm>
              <a:off x="9023534" y="1142485"/>
              <a:ext cx="1301568" cy="1341070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ŝ1iḓè">
              <a:extLst>
                <a:ext uri="{FF2B5EF4-FFF2-40B4-BE49-F238E27FC236}">
                  <a16:creationId xmlns:a16="http://schemas.microsoft.com/office/drawing/2014/main" id="{294D6FA1-4701-40D4-8F29-8D131C4A2C9B}"/>
                </a:ext>
              </a:extLst>
            </p:cNvPr>
            <p:cNvSpPr txBox="1"/>
            <p:nvPr/>
          </p:nvSpPr>
          <p:spPr>
            <a:xfrm>
              <a:off x="9332092" y="1598703"/>
              <a:ext cx="684454" cy="267976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71%</a:t>
              </a:r>
            </a:p>
          </p:txBody>
        </p:sp>
        <p:sp>
          <p:nvSpPr>
            <p:cNvPr id="6" name="ïṧḻïdé">
              <a:extLst>
                <a:ext uri="{FF2B5EF4-FFF2-40B4-BE49-F238E27FC236}">
                  <a16:creationId xmlns:a16="http://schemas.microsoft.com/office/drawing/2014/main" id="{ED283EB1-ED9D-4354-892C-727D77C46050}"/>
                </a:ext>
              </a:extLst>
            </p:cNvPr>
            <p:cNvSpPr/>
            <p:nvPr/>
          </p:nvSpPr>
          <p:spPr>
            <a:xfrm flipH="1">
              <a:off x="3747596" y="5272975"/>
              <a:ext cx="2164452" cy="47595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200" b="1" dirty="0">
                  <a:solidFill>
                    <a:schemeClr val="accent4"/>
                  </a:solidFill>
                </a:rPr>
                <a:t>Text here</a:t>
              </a:r>
            </a:p>
          </p:txBody>
        </p:sp>
        <p:sp>
          <p:nvSpPr>
            <p:cNvPr id="7" name="î$1îḍe">
              <a:extLst>
                <a:ext uri="{FF2B5EF4-FFF2-40B4-BE49-F238E27FC236}">
                  <a16:creationId xmlns:a16="http://schemas.microsoft.com/office/drawing/2014/main" id="{13AE9B70-EF34-42C4-A4A4-A7C8D90943B2}"/>
                </a:ext>
              </a:extLst>
            </p:cNvPr>
            <p:cNvSpPr/>
            <p:nvPr/>
          </p:nvSpPr>
          <p:spPr>
            <a:xfrm flipH="1">
              <a:off x="5418794" y="5370561"/>
              <a:ext cx="3917030" cy="47595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cxnSp>
          <p:nvCxnSpPr>
            <p:cNvPr id="8" name="iṡḷíḑè">
              <a:extLst>
                <a:ext uri="{FF2B5EF4-FFF2-40B4-BE49-F238E27FC236}">
                  <a16:creationId xmlns:a16="http://schemas.microsoft.com/office/drawing/2014/main" id="{95D0A9B9-27FB-430F-9956-C087320CD031}"/>
                </a:ext>
              </a:extLst>
            </p:cNvPr>
            <p:cNvCxnSpPr/>
            <p:nvPr/>
          </p:nvCxnSpPr>
          <p:spPr>
            <a:xfrm>
              <a:off x="1866900" y="4868728"/>
              <a:ext cx="8458200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şľîḋé">
            <a:extLst>
              <a:ext uri="{FF2B5EF4-FFF2-40B4-BE49-F238E27FC236}">
                <a16:creationId xmlns:a16="http://schemas.microsoft.com/office/drawing/2014/main" id="{F072B31B-6A9B-40EE-9CDB-99EFE7D85FCC}"/>
              </a:ext>
            </a:extLst>
          </p:cNvPr>
          <p:cNvSpPr/>
          <p:nvPr/>
        </p:nvSpPr>
        <p:spPr>
          <a:xfrm>
            <a:off x="1684020" y="3695700"/>
            <a:ext cx="4411980" cy="1632686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ïṣḷïḋê">
            <a:extLst>
              <a:ext uri="{FF2B5EF4-FFF2-40B4-BE49-F238E27FC236}">
                <a16:creationId xmlns:a16="http://schemas.microsoft.com/office/drawing/2014/main" id="{1AADE8E9-78A0-4813-BC02-5410100BD8A0}"/>
              </a:ext>
            </a:extLst>
          </p:cNvPr>
          <p:cNvSpPr/>
          <p:nvPr/>
        </p:nvSpPr>
        <p:spPr>
          <a:xfrm>
            <a:off x="1684020" y="1968402"/>
            <a:ext cx="4411980" cy="1632686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8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$ļiďé">
            <a:extLst>
              <a:ext uri="{FF2B5EF4-FFF2-40B4-BE49-F238E27FC236}">
                <a16:creationId xmlns:a16="http://schemas.microsoft.com/office/drawing/2014/main" id="{40D873B1-B512-4849-B5E6-C85593425188}"/>
              </a:ext>
            </a:extLst>
          </p:cNvPr>
          <p:cNvSpPr/>
          <p:nvPr/>
        </p:nvSpPr>
        <p:spPr>
          <a:xfrm>
            <a:off x="8651615" y="567941"/>
            <a:ext cx="2822757" cy="4275774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ïšľîḍê">
            <a:extLst>
              <a:ext uri="{FF2B5EF4-FFF2-40B4-BE49-F238E27FC236}">
                <a16:creationId xmlns:a16="http://schemas.microsoft.com/office/drawing/2014/main" id="{70A9507B-4532-4CF4-BB26-31BCF5642356}"/>
              </a:ext>
            </a:extLst>
          </p:cNvPr>
          <p:cNvSpPr/>
          <p:nvPr/>
        </p:nvSpPr>
        <p:spPr>
          <a:xfrm>
            <a:off x="5992856" y="1968500"/>
            <a:ext cx="2822757" cy="4301618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î$1ïďé">
            <a:extLst>
              <a:ext uri="{FF2B5EF4-FFF2-40B4-BE49-F238E27FC236}">
                <a16:creationId xmlns:a16="http://schemas.microsoft.com/office/drawing/2014/main" id="{186D7468-AA61-467C-8CE1-08AD7D61E11E}"/>
              </a:ext>
            </a:extLst>
          </p:cNvPr>
          <p:cNvSpPr txBox="1"/>
          <p:nvPr/>
        </p:nvSpPr>
        <p:spPr>
          <a:xfrm>
            <a:off x="660400" y="2297510"/>
            <a:ext cx="3071586" cy="1314308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>
              <a:buSzPct val="25000"/>
            </a:pPr>
            <a:r>
              <a:rPr lang="en-US" sz="3000" b="1" dirty="0"/>
              <a:t>Unified </a:t>
            </a:r>
          </a:p>
          <a:p>
            <a:pPr>
              <a:buSzPct val="25000"/>
            </a:pPr>
            <a:r>
              <a:rPr lang="en-US" sz="2000" b="1"/>
              <a:t>fon</a:t>
            </a:r>
            <a:r>
              <a:rPr lang="en-US" sz="100" b="1"/>
              <a:t> </a:t>
            </a:r>
            <a:r>
              <a:rPr lang="en-US" sz="2000" b="1"/>
              <a:t>ts </a:t>
            </a:r>
            <a:r>
              <a:rPr lang="en-US" sz="2000" b="1" dirty="0"/>
              <a:t>make </a:t>
            </a:r>
          </a:p>
          <a:p>
            <a:pPr>
              <a:buSzPct val="25000"/>
            </a:pPr>
            <a:r>
              <a:rPr lang="en-US" sz="2000" b="1" dirty="0"/>
              <a:t>reading more fluent.</a:t>
            </a:r>
          </a:p>
        </p:txBody>
      </p:sp>
      <p:sp>
        <p:nvSpPr>
          <p:cNvPr id="5" name="iśļíďè">
            <a:extLst>
              <a:ext uri="{FF2B5EF4-FFF2-40B4-BE49-F238E27FC236}">
                <a16:creationId xmlns:a16="http://schemas.microsoft.com/office/drawing/2014/main" id="{62276A05-B914-4BFD-B51F-059E009C2AB2}"/>
              </a:ext>
            </a:extLst>
          </p:cNvPr>
          <p:cNvSpPr txBox="1"/>
          <p:nvPr/>
        </p:nvSpPr>
        <p:spPr>
          <a:xfrm>
            <a:off x="660400" y="3713417"/>
            <a:ext cx="3071586" cy="1130298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100" dirty="0"/>
              <a:t>Theme color makes PPT more convenient to</a:t>
            </a:r>
            <a:r>
              <a:rPr lang="en-US" sz="100" dirty="0"/>
              <a:t> </a:t>
            </a:r>
            <a:r>
              <a:rPr lang="en-US" sz="1100" dirty="0"/>
              <a:t> </a:t>
            </a:r>
            <a:r>
              <a:rPr lang="en-US" sz="1100" dirty="0" err="1"/>
              <a:t>change.Adjust</a:t>
            </a:r>
            <a:r>
              <a:rPr lang="en-US" sz="1100" dirty="0"/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100" dirty="0"/>
              <a:t>… …</a:t>
            </a:r>
          </a:p>
        </p:txBody>
      </p:sp>
      <p:cxnSp>
        <p:nvCxnSpPr>
          <p:cNvPr id="6" name="ïṧḻiḍe">
            <a:extLst>
              <a:ext uri="{FF2B5EF4-FFF2-40B4-BE49-F238E27FC236}">
                <a16:creationId xmlns:a16="http://schemas.microsoft.com/office/drawing/2014/main" id="{4E397E73-D262-45FA-ACB0-F421FB48218D}"/>
              </a:ext>
            </a:extLst>
          </p:cNvPr>
          <p:cNvCxnSpPr>
            <a:endCxn id="4" idx="0"/>
          </p:cNvCxnSpPr>
          <p:nvPr/>
        </p:nvCxnSpPr>
        <p:spPr>
          <a:xfrm>
            <a:off x="660400" y="2297510"/>
            <a:ext cx="153579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í$ḷïďè">
            <a:extLst>
              <a:ext uri="{FF2B5EF4-FFF2-40B4-BE49-F238E27FC236}">
                <a16:creationId xmlns:a16="http://schemas.microsoft.com/office/drawing/2014/main" id="{764E4096-7481-4CF7-8DCD-E26EC141F369}"/>
              </a:ext>
            </a:extLst>
          </p:cNvPr>
          <p:cNvCxnSpPr/>
          <p:nvPr/>
        </p:nvCxnSpPr>
        <p:spPr>
          <a:xfrm>
            <a:off x="660400" y="3713417"/>
            <a:ext cx="153579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îSḻîḓè">
            <a:extLst>
              <a:ext uri="{FF2B5EF4-FFF2-40B4-BE49-F238E27FC236}">
                <a16:creationId xmlns:a16="http://schemas.microsoft.com/office/drawing/2014/main" id="{4B23C550-B284-4738-917E-F087B3871428}"/>
              </a:ext>
            </a:extLst>
          </p:cNvPr>
          <p:cNvSpPr/>
          <p:nvPr/>
        </p:nvSpPr>
        <p:spPr>
          <a:xfrm rot="5400000" flipH="1">
            <a:off x="6983207" y="2481172"/>
            <a:ext cx="3538800" cy="713338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l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ľiďè">
            <a:extLst>
              <a:ext uri="{FF2B5EF4-FFF2-40B4-BE49-F238E27FC236}">
                <a16:creationId xmlns:a16="http://schemas.microsoft.com/office/drawing/2014/main" id="{1E540D31-C04C-4F37-A5B8-178FADD88B86}"/>
              </a:ext>
            </a:extLst>
          </p:cNvPr>
          <p:cNvSpPr/>
          <p:nvPr/>
        </p:nvSpPr>
        <p:spPr>
          <a:xfrm>
            <a:off x="4829174" y="1089423"/>
            <a:ext cx="5356225" cy="4679154"/>
          </a:xfrm>
          <a:prstGeom prst="rect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5557" r="-15482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íSľiḍe">
            <a:extLst>
              <a:ext uri="{FF2B5EF4-FFF2-40B4-BE49-F238E27FC236}">
                <a16:creationId xmlns:a16="http://schemas.microsoft.com/office/drawing/2014/main" id="{5A9EFF8E-9547-47FF-8A57-EA5029F0F0DB}"/>
              </a:ext>
            </a:extLst>
          </p:cNvPr>
          <p:cNvSpPr/>
          <p:nvPr/>
        </p:nvSpPr>
        <p:spPr>
          <a:xfrm>
            <a:off x="9055100" y="2517775"/>
            <a:ext cx="2527300" cy="182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ïṣļíḋe">
            <a:extLst>
              <a:ext uri="{FF2B5EF4-FFF2-40B4-BE49-F238E27FC236}">
                <a16:creationId xmlns:a16="http://schemas.microsoft.com/office/drawing/2014/main" id="{5B274FE6-42FA-4BBC-800C-EEAD2E3474C8}"/>
              </a:ext>
            </a:extLst>
          </p:cNvPr>
          <p:cNvSpPr txBox="1"/>
          <p:nvPr/>
        </p:nvSpPr>
        <p:spPr>
          <a:xfrm>
            <a:off x="9165229" y="2953228"/>
            <a:ext cx="2307042" cy="95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Sup porting text here 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Sup porting text here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……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išlïḋê">
            <a:extLst>
              <a:ext uri="{FF2B5EF4-FFF2-40B4-BE49-F238E27FC236}">
                <a16:creationId xmlns:a16="http://schemas.microsoft.com/office/drawing/2014/main" id="{ED44BC02-2619-4ACF-8428-72FA34BF28E4}"/>
              </a:ext>
            </a:extLst>
          </p:cNvPr>
          <p:cNvSpPr txBox="1"/>
          <p:nvPr/>
        </p:nvSpPr>
        <p:spPr>
          <a:xfrm>
            <a:off x="413771" y="3953578"/>
            <a:ext cx="3486897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Adjust the spacing to adapt to Chinese typesetting, use the reference line in PPT.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îśļidè">
            <a:extLst>
              <a:ext uri="{FF2B5EF4-FFF2-40B4-BE49-F238E27FC236}">
                <a16:creationId xmlns:a16="http://schemas.microsoft.com/office/drawing/2014/main" id="{1EE45F6C-2330-4AEA-AA61-D3C74CDFC10D}"/>
              </a:ext>
            </a:extLst>
          </p:cNvPr>
          <p:cNvSpPr txBox="1"/>
          <p:nvPr/>
        </p:nvSpPr>
        <p:spPr>
          <a:xfrm>
            <a:off x="457200" y="1933000"/>
            <a:ext cx="2113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Text h</a:t>
            </a:r>
            <a:r>
              <a:rPr lang="en-US" altLang="zh-CN" sz="7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ere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7" name="işļîḍe">
            <a:extLst>
              <a:ext uri="{FF2B5EF4-FFF2-40B4-BE49-F238E27FC236}">
                <a16:creationId xmlns:a16="http://schemas.microsoft.com/office/drawing/2014/main" id="{684B8308-153E-4D99-BB92-17E13BBA618B}"/>
              </a:ext>
            </a:extLst>
          </p:cNvPr>
          <p:cNvSpPr txBox="1"/>
          <p:nvPr/>
        </p:nvSpPr>
        <p:spPr>
          <a:xfrm>
            <a:off x="457200" y="251777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5"/>
                </a:solidFill>
              </a:rPr>
              <a:t>Sup porting text here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3815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ľí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ṩḷïďe">
            <a:extLst>
              <a:ext uri="{FF2B5EF4-FFF2-40B4-BE49-F238E27FC236}">
                <a16:creationId xmlns:a16="http://schemas.microsoft.com/office/drawing/2014/main" id="{1DFB0553-1BEC-4D46-95FB-7E6E03C4F878}"/>
              </a:ext>
            </a:extLst>
          </p:cNvPr>
          <p:cNvSpPr/>
          <p:nvPr/>
        </p:nvSpPr>
        <p:spPr>
          <a:xfrm>
            <a:off x="1003356" y="1872517"/>
            <a:ext cx="4411980" cy="3611879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ïşliḑè">
            <a:extLst>
              <a:ext uri="{FF2B5EF4-FFF2-40B4-BE49-F238E27FC236}">
                <a16:creationId xmlns:a16="http://schemas.microsoft.com/office/drawing/2014/main" id="{8AA01F44-5606-48F4-93F5-AEEB1F4CB0E8}"/>
              </a:ext>
            </a:extLst>
          </p:cNvPr>
          <p:cNvGrpSpPr/>
          <p:nvPr/>
        </p:nvGrpSpPr>
        <p:grpSpPr>
          <a:xfrm>
            <a:off x="5798342" y="2340947"/>
            <a:ext cx="5457486" cy="752451"/>
            <a:chOff x="5972514" y="1863090"/>
            <a:chExt cx="5457486" cy="752451"/>
          </a:xfrm>
        </p:grpSpPr>
        <p:sp>
          <p:nvSpPr>
            <p:cNvPr id="11" name="ïş1îḍé">
              <a:extLst>
                <a:ext uri="{FF2B5EF4-FFF2-40B4-BE49-F238E27FC236}">
                  <a16:creationId xmlns:a16="http://schemas.microsoft.com/office/drawing/2014/main" id="{541C0A5A-C1C8-431C-8182-519537DCB0A0}"/>
                </a:ext>
              </a:extLst>
            </p:cNvPr>
            <p:cNvSpPr txBox="1"/>
            <p:nvPr/>
          </p:nvSpPr>
          <p:spPr>
            <a:xfrm>
              <a:off x="5972514" y="1863090"/>
              <a:ext cx="1014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5"/>
                  </a:solidFill>
                  <a:latin typeface="+mn-ea"/>
                </a:rPr>
                <a:t>Text here</a:t>
              </a:r>
              <a:endParaRPr lang="zh-CN" altLang="en-US" sz="1400" b="1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2" name="ï$ḻïďè">
              <a:extLst>
                <a:ext uri="{FF2B5EF4-FFF2-40B4-BE49-F238E27FC236}">
                  <a16:creationId xmlns:a16="http://schemas.microsoft.com/office/drawing/2014/main" id="{1A286371-3D3F-49AD-9FF6-959116C7CB24}"/>
                </a:ext>
              </a:extLst>
            </p:cNvPr>
            <p:cNvSpPr txBox="1"/>
            <p:nvPr/>
          </p:nvSpPr>
          <p:spPr>
            <a:xfrm>
              <a:off x="5972514" y="2170867"/>
              <a:ext cx="5457486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/>
                  </a:solidFill>
                </a:rPr>
                <a:t>Theme color make s PPT more convenient to change.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/>
                  </a:solidFill>
                </a:rPr>
                <a:t>Adjust the spacing to adapt to Chinese typesetting, use the reference line in PPT.</a:t>
              </a:r>
              <a:endParaRPr lang="zh-CN" altLang="en-US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" name="îSlíḓê">
            <a:extLst>
              <a:ext uri="{FF2B5EF4-FFF2-40B4-BE49-F238E27FC236}">
                <a16:creationId xmlns:a16="http://schemas.microsoft.com/office/drawing/2014/main" id="{ACCF6818-0C6C-42AF-9F7D-97561B5BD2FE}"/>
              </a:ext>
            </a:extLst>
          </p:cNvPr>
          <p:cNvGrpSpPr/>
          <p:nvPr/>
        </p:nvGrpSpPr>
        <p:grpSpPr>
          <a:xfrm>
            <a:off x="5798342" y="4124905"/>
            <a:ext cx="5457486" cy="752451"/>
            <a:chOff x="5972514" y="3896624"/>
            <a:chExt cx="5457486" cy="752451"/>
          </a:xfrm>
        </p:grpSpPr>
        <p:sp>
          <p:nvSpPr>
            <p:cNvPr id="7" name="ïṧľíḓé">
              <a:extLst>
                <a:ext uri="{FF2B5EF4-FFF2-40B4-BE49-F238E27FC236}">
                  <a16:creationId xmlns:a16="http://schemas.microsoft.com/office/drawing/2014/main" id="{4A24D678-FE1A-46A7-8F54-4709EF3B5680}"/>
                </a:ext>
              </a:extLst>
            </p:cNvPr>
            <p:cNvSpPr txBox="1"/>
            <p:nvPr/>
          </p:nvSpPr>
          <p:spPr>
            <a:xfrm>
              <a:off x="5972514" y="3896624"/>
              <a:ext cx="1014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5"/>
                  </a:solidFill>
                  <a:latin typeface="+mn-ea"/>
                </a:rPr>
                <a:t>Text here</a:t>
              </a:r>
              <a:endParaRPr lang="zh-CN" altLang="en-US" sz="1400" b="1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8" name="işľíḋe">
              <a:extLst>
                <a:ext uri="{FF2B5EF4-FFF2-40B4-BE49-F238E27FC236}">
                  <a16:creationId xmlns:a16="http://schemas.microsoft.com/office/drawing/2014/main" id="{529E1B9E-6234-48D1-8F7A-67C820D16642}"/>
                </a:ext>
              </a:extLst>
            </p:cNvPr>
            <p:cNvSpPr txBox="1"/>
            <p:nvPr/>
          </p:nvSpPr>
          <p:spPr>
            <a:xfrm>
              <a:off x="5972514" y="4204401"/>
              <a:ext cx="5457486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/>
                  </a:solidFill>
                </a:rPr>
                <a:t>Theme color make s PPT more convenient to change.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5"/>
                  </a:solidFill>
                </a:rPr>
                <a:t>Adjust the spacing to adapt to Chinese typesetting, use the reference line in PPT.</a:t>
              </a:r>
              <a:endParaRPr lang="zh-CN" altLang="en-US" sz="10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4" name="isliḓè">
            <a:extLst>
              <a:ext uri="{FF2B5EF4-FFF2-40B4-BE49-F238E27FC236}">
                <a16:creationId xmlns:a16="http://schemas.microsoft.com/office/drawing/2014/main" id="{4DE658CF-6F32-43F4-990F-44C1069A4090}"/>
              </a:ext>
            </a:extLst>
          </p:cNvPr>
          <p:cNvSpPr/>
          <p:nvPr/>
        </p:nvSpPr>
        <p:spPr>
          <a:xfrm flipH="1">
            <a:off x="5118743" y="3912679"/>
            <a:ext cx="5556597" cy="150658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6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ḻï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Sľídê">
            <a:extLst>
              <a:ext uri="{FF2B5EF4-FFF2-40B4-BE49-F238E27FC236}">
                <a16:creationId xmlns:a16="http://schemas.microsoft.com/office/drawing/2014/main" id="{D5340261-F0C5-42E6-89CE-A94D135F1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4" name="ïṩlíḋê">
            <a:extLst>
              <a:ext uri="{FF2B5EF4-FFF2-40B4-BE49-F238E27FC236}">
                <a16:creationId xmlns:a16="http://schemas.microsoft.com/office/drawing/2014/main" id="{C8708460-E0B1-473D-B7DD-7F74436815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-</a:t>
            </a:r>
          </a:p>
        </p:txBody>
      </p:sp>
      <p:sp>
        <p:nvSpPr>
          <p:cNvPr id="2" name="ïṣ1íḍè">
            <a:extLst>
              <a:ext uri="{FF2B5EF4-FFF2-40B4-BE49-F238E27FC236}">
                <a16:creationId xmlns:a16="http://schemas.microsoft.com/office/drawing/2014/main" id="{325D4E40-9B6E-433B-A76D-AF4C865EE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Nanchang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1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ļî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sľídè">
            <a:extLst>
              <a:ext uri="{FF2B5EF4-FFF2-40B4-BE49-F238E27FC236}">
                <a16:creationId xmlns:a16="http://schemas.microsoft.com/office/drawing/2014/main" id="{631C45B8-277B-4F18-B4DC-16E71210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îšlíďè">
            <a:extLst>
              <a:ext uri="{FF2B5EF4-FFF2-40B4-BE49-F238E27FC236}">
                <a16:creationId xmlns:a16="http://schemas.microsoft.com/office/drawing/2014/main" id="{C35C1748-3C9A-484C-9E32-E73F592F9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Theme color make s PPT more convenient to change.</a:t>
            </a:r>
          </a:p>
          <a:p>
            <a:r>
              <a:rPr lang="en-US" altLang="zh-CN" dirty="0"/>
              <a:t>Adjust the spacing to adapt to Chinese typesetting, use the reference line in PPT.</a:t>
            </a:r>
          </a:p>
        </p:txBody>
      </p:sp>
      <p:sp>
        <p:nvSpPr>
          <p:cNvPr id="4" name="îṩlïḍe">
            <a:extLst>
              <a:ext uri="{FF2B5EF4-FFF2-40B4-BE49-F238E27FC236}">
                <a16:creationId xmlns:a16="http://schemas.microsoft.com/office/drawing/2014/main" id="{4BBCDFEA-D3FD-401D-B8B7-CE8DC0F1C92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69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ḷ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íśļïḓe">
            <a:extLst>
              <a:ext uri="{FF2B5EF4-FFF2-40B4-BE49-F238E27FC236}">
                <a16:creationId xmlns:a16="http://schemas.microsoft.com/office/drawing/2014/main" id="{4EF49AF1-BAE8-4606-8CAE-EDCA76169C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579120"/>
            <a:ext cx="6096000" cy="5699760"/>
          </a:xfrm>
          <a:prstGeom prst="rect">
            <a:avLst/>
          </a:prstGeom>
        </p:spPr>
      </p:pic>
      <p:sp>
        <p:nvSpPr>
          <p:cNvPr id="123" name="î$ľíḋê">
            <a:extLst>
              <a:ext uri="{FF2B5EF4-FFF2-40B4-BE49-F238E27FC236}">
                <a16:creationId xmlns:a16="http://schemas.microsoft.com/office/drawing/2014/main" id="{5EDC84AE-B364-431B-B0A1-D79607067D3B}"/>
              </a:ext>
            </a:extLst>
          </p:cNvPr>
          <p:cNvSpPr txBox="1"/>
          <p:nvPr/>
        </p:nvSpPr>
        <p:spPr>
          <a:xfrm>
            <a:off x="1384300" y="1638300"/>
            <a:ext cx="2113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Text h</a:t>
            </a:r>
            <a:r>
              <a:rPr lang="en-US" altLang="zh-CN" sz="7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ere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4" name="íṩḻîḑè">
            <a:extLst>
              <a:ext uri="{FF2B5EF4-FFF2-40B4-BE49-F238E27FC236}">
                <a16:creationId xmlns:a16="http://schemas.microsoft.com/office/drawing/2014/main" id="{18EEA469-1786-4F23-A663-7EFA5F9F9310}"/>
              </a:ext>
            </a:extLst>
          </p:cNvPr>
          <p:cNvSpPr txBox="1"/>
          <p:nvPr/>
        </p:nvSpPr>
        <p:spPr>
          <a:xfrm>
            <a:off x="1384300" y="222307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5"/>
                </a:solidFill>
              </a:rPr>
              <a:t>Sup porting text here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27" name="íSlïďé">
            <a:extLst>
              <a:ext uri="{FF2B5EF4-FFF2-40B4-BE49-F238E27FC236}">
                <a16:creationId xmlns:a16="http://schemas.microsoft.com/office/drawing/2014/main" id="{10368CBD-71D4-4336-A276-5D06821EB42B}"/>
              </a:ext>
            </a:extLst>
          </p:cNvPr>
          <p:cNvSpPr txBox="1"/>
          <p:nvPr/>
        </p:nvSpPr>
        <p:spPr>
          <a:xfrm>
            <a:off x="1888476" y="3115627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8" name="îṡḻîḓè">
            <a:extLst>
              <a:ext uri="{FF2B5EF4-FFF2-40B4-BE49-F238E27FC236}">
                <a16:creationId xmlns:a16="http://schemas.microsoft.com/office/drawing/2014/main" id="{2EE519C3-732F-4E2C-915B-2CE64A6CB58C}"/>
              </a:ext>
            </a:extLst>
          </p:cNvPr>
          <p:cNvSpPr txBox="1"/>
          <p:nvPr/>
        </p:nvSpPr>
        <p:spPr>
          <a:xfrm>
            <a:off x="1888476" y="3429000"/>
            <a:ext cx="3078087" cy="515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 Sup porting text here</a:t>
            </a:r>
            <a:endParaRPr lang="zh-CN" altLang="en-US" sz="12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……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12" name="ïŝļîdê">
            <a:extLst>
              <a:ext uri="{FF2B5EF4-FFF2-40B4-BE49-F238E27FC236}">
                <a16:creationId xmlns:a16="http://schemas.microsoft.com/office/drawing/2014/main" id="{0493465D-3648-449E-8AC5-F6131B0308BC}"/>
              </a:ext>
            </a:extLst>
          </p:cNvPr>
          <p:cNvSpPr/>
          <p:nvPr/>
        </p:nvSpPr>
        <p:spPr>
          <a:xfrm>
            <a:off x="1546174" y="3151499"/>
            <a:ext cx="252256" cy="266810"/>
          </a:xfrm>
          <a:custGeom>
            <a:avLst/>
            <a:gdLst>
              <a:gd name="connsiteX0" fmla="*/ 372211 w 495300"/>
              <a:gd name="connsiteY0" fmla="*/ 621 h 523875"/>
              <a:gd name="connsiteX1" fmla="*/ 372211 w 495300"/>
              <a:gd name="connsiteY1" fmla="*/ 19671 h 523875"/>
              <a:gd name="connsiteX2" fmla="*/ 334111 w 495300"/>
              <a:gd name="connsiteY2" fmla="*/ 19671 h 523875"/>
              <a:gd name="connsiteX3" fmla="*/ 334111 w 495300"/>
              <a:gd name="connsiteY3" fmla="*/ 143877 h 523875"/>
              <a:gd name="connsiteX4" fmla="*/ 496036 w 495300"/>
              <a:gd name="connsiteY4" fmla="*/ 486587 h 523875"/>
              <a:gd name="connsiteX5" fmla="*/ 481749 w 495300"/>
              <a:gd name="connsiteY5" fmla="*/ 524496 h 523875"/>
              <a:gd name="connsiteX6" fmla="*/ 15024 w 495300"/>
              <a:gd name="connsiteY6" fmla="*/ 524496 h 523875"/>
              <a:gd name="connsiteX7" fmla="*/ 736 w 495300"/>
              <a:gd name="connsiteY7" fmla="*/ 486587 h 523875"/>
              <a:gd name="connsiteX8" fmla="*/ 162661 w 495300"/>
              <a:gd name="connsiteY8" fmla="*/ 143877 h 523875"/>
              <a:gd name="connsiteX9" fmla="*/ 162661 w 495300"/>
              <a:gd name="connsiteY9" fmla="*/ 19671 h 523875"/>
              <a:gd name="connsiteX10" fmla="*/ 124561 w 495300"/>
              <a:gd name="connsiteY10" fmla="*/ 19671 h 523875"/>
              <a:gd name="connsiteX11" fmla="*/ 124561 w 495300"/>
              <a:gd name="connsiteY11" fmla="*/ 621 h 523875"/>
              <a:gd name="connsiteX12" fmla="*/ 372211 w 495300"/>
              <a:gd name="connsiteY12" fmla="*/ 621 h 523875"/>
              <a:gd name="connsiteX13" fmla="*/ 259435 w 495300"/>
              <a:gd name="connsiteY13" fmla="*/ 404767 h 523875"/>
              <a:gd name="connsiteX14" fmla="*/ 256577 w 495300"/>
              <a:gd name="connsiteY14" fmla="*/ 406576 h 523875"/>
              <a:gd name="connsiteX15" fmla="*/ 251053 w 495300"/>
              <a:gd name="connsiteY15" fmla="*/ 410291 h 523875"/>
              <a:gd name="connsiteX16" fmla="*/ 59220 w 495300"/>
              <a:gd name="connsiteY16" fmla="*/ 416864 h 523875"/>
              <a:gd name="connsiteX17" fmla="*/ 55409 w 495300"/>
              <a:gd name="connsiteY17" fmla="*/ 415339 h 523875"/>
              <a:gd name="connsiteX18" fmla="*/ 21310 w 495300"/>
              <a:gd name="connsiteY18" fmla="*/ 487444 h 523875"/>
              <a:gd name="connsiteX19" fmla="*/ 28073 w 495300"/>
              <a:gd name="connsiteY19" fmla="*/ 505446 h 523875"/>
              <a:gd name="connsiteX20" fmla="*/ 468414 w 495300"/>
              <a:gd name="connsiteY20" fmla="*/ 505446 h 523875"/>
              <a:gd name="connsiteX21" fmla="*/ 475176 w 495300"/>
              <a:gd name="connsiteY21" fmla="*/ 487444 h 523875"/>
              <a:gd name="connsiteX22" fmla="*/ 428313 w 495300"/>
              <a:gd name="connsiteY22" fmla="*/ 388289 h 523875"/>
              <a:gd name="connsiteX23" fmla="*/ 259435 w 495300"/>
              <a:gd name="connsiteY23" fmla="*/ 404767 h 523875"/>
              <a:gd name="connsiteX24" fmla="*/ 310299 w 495300"/>
              <a:gd name="connsiteY24" fmla="*/ 257796 h 523875"/>
              <a:gd name="connsiteX25" fmla="*/ 276961 w 495300"/>
              <a:gd name="connsiteY25" fmla="*/ 291134 h 523875"/>
              <a:gd name="connsiteX26" fmla="*/ 310299 w 495300"/>
              <a:gd name="connsiteY26" fmla="*/ 324471 h 523875"/>
              <a:gd name="connsiteX27" fmla="*/ 343636 w 495300"/>
              <a:gd name="connsiteY27" fmla="*/ 291134 h 523875"/>
              <a:gd name="connsiteX28" fmla="*/ 310299 w 495300"/>
              <a:gd name="connsiteY28" fmla="*/ 257796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5300" h="523875">
                <a:moveTo>
                  <a:pt x="372211" y="621"/>
                </a:moveTo>
                <a:lnTo>
                  <a:pt x="372211" y="19671"/>
                </a:lnTo>
                <a:lnTo>
                  <a:pt x="334111" y="19671"/>
                </a:lnTo>
                <a:lnTo>
                  <a:pt x="334111" y="143877"/>
                </a:lnTo>
                <a:lnTo>
                  <a:pt x="496036" y="486587"/>
                </a:lnTo>
                <a:lnTo>
                  <a:pt x="481749" y="524496"/>
                </a:lnTo>
                <a:lnTo>
                  <a:pt x="15024" y="524496"/>
                </a:lnTo>
                <a:lnTo>
                  <a:pt x="736" y="486587"/>
                </a:lnTo>
                <a:lnTo>
                  <a:pt x="162661" y="143877"/>
                </a:lnTo>
                <a:lnTo>
                  <a:pt x="162661" y="19671"/>
                </a:lnTo>
                <a:lnTo>
                  <a:pt x="124561" y="19671"/>
                </a:lnTo>
                <a:lnTo>
                  <a:pt x="124561" y="621"/>
                </a:lnTo>
                <a:lnTo>
                  <a:pt x="372211" y="621"/>
                </a:lnTo>
                <a:close/>
                <a:moveTo>
                  <a:pt x="259435" y="404767"/>
                </a:moveTo>
                <a:lnTo>
                  <a:pt x="256577" y="406576"/>
                </a:lnTo>
                <a:lnTo>
                  <a:pt x="251053" y="410291"/>
                </a:lnTo>
                <a:cubicBezTo>
                  <a:pt x="203809" y="441628"/>
                  <a:pt x="124275" y="442581"/>
                  <a:pt x="59220" y="416864"/>
                </a:cubicBezTo>
                <a:lnTo>
                  <a:pt x="55409" y="415339"/>
                </a:lnTo>
                <a:lnTo>
                  <a:pt x="21310" y="487444"/>
                </a:lnTo>
                <a:lnTo>
                  <a:pt x="28073" y="505446"/>
                </a:lnTo>
                <a:lnTo>
                  <a:pt x="468414" y="505446"/>
                </a:lnTo>
                <a:lnTo>
                  <a:pt x="475176" y="487444"/>
                </a:lnTo>
                <a:lnTo>
                  <a:pt x="428313" y="388289"/>
                </a:lnTo>
                <a:cubicBezTo>
                  <a:pt x="370211" y="373810"/>
                  <a:pt x="300774" y="379335"/>
                  <a:pt x="259435" y="404767"/>
                </a:cubicBezTo>
                <a:close/>
                <a:moveTo>
                  <a:pt x="310299" y="257796"/>
                </a:moveTo>
                <a:cubicBezTo>
                  <a:pt x="291915" y="257796"/>
                  <a:pt x="276961" y="272750"/>
                  <a:pt x="276961" y="291134"/>
                </a:cubicBezTo>
                <a:cubicBezTo>
                  <a:pt x="276961" y="309517"/>
                  <a:pt x="291915" y="324471"/>
                  <a:pt x="310299" y="324471"/>
                </a:cubicBezTo>
                <a:cubicBezTo>
                  <a:pt x="328682" y="324471"/>
                  <a:pt x="343636" y="309517"/>
                  <a:pt x="343636" y="291134"/>
                </a:cubicBezTo>
                <a:cubicBezTo>
                  <a:pt x="343636" y="272750"/>
                  <a:pt x="328682" y="257796"/>
                  <a:pt x="310299" y="25779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ïŝ1ïďé">
            <a:extLst>
              <a:ext uri="{FF2B5EF4-FFF2-40B4-BE49-F238E27FC236}">
                <a16:creationId xmlns:a16="http://schemas.microsoft.com/office/drawing/2014/main" id="{C36BE006-21D0-48DB-852B-4FA8A5C9AE2D}"/>
              </a:ext>
            </a:extLst>
          </p:cNvPr>
          <p:cNvSpPr/>
          <p:nvPr/>
        </p:nvSpPr>
        <p:spPr>
          <a:xfrm>
            <a:off x="1546174" y="4408799"/>
            <a:ext cx="252256" cy="266810"/>
          </a:xfrm>
          <a:custGeom>
            <a:avLst/>
            <a:gdLst>
              <a:gd name="connsiteX0" fmla="*/ 400530 w 495300"/>
              <a:gd name="connsiteY0" fmla="*/ 621 h 523875"/>
              <a:gd name="connsiteX1" fmla="*/ 400530 w 495300"/>
              <a:gd name="connsiteY1" fmla="*/ 162546 h 523875"/>
              <a:gd name="connsiteX2" fmla="*/ 257655 w 495300"/>
              <a:gd name="connsiteY2" fmla="*/ 162546 h 523875"/>
              <a:gd name="connsiteX3" fmla="*/ 257655 w 495300"/>
              <a:gd name="connsiteY3" fmla="*/ 286371 h 523875"/>
              <a:gd name="connsiteX4" fmla="*/ 457680 w 495300"/>
              <a:gd name="connsiteY4" fmla="*/ 286371 h 523875"/>
              <a:gd name="connsiteX5" fmla="*/ 457680 w 495300"/>
              <a:gd name="connsiteY5" fmla="*/ 429246 h 523875"/>
              <a:gd name="connsiteX6" fmla="*/ 495780 w 495300"/>
              <a:gd name="connsiteY6" fmla="*/ 429246 h 523875"/>
              <a:gd name="connsiteX7" fmla="*/ 495780 w 495300"/>
              <a:gd name="connsiteY7" fmla="*/ 524496 h 523875"/>
              <a:gd name="connsiteX8" fmla="*/ 400530 w 495300"/>
              <a:gd name="connsiteY8" fmla="*/ 524496 h 523875"/>
              <a:gd name="connsiteX9" fmla="*/ 400530 w 495300"/>
              <a:gd name="connsiteY9" fmla="*/ 429246 h 523875"/>
              <a:gd name="connsiteX10" fmla="*/ 438630 w 495300"/>
              <a:gd name="connsiteY10" fmla="*/ 429246 h 523875"/>
              <a:gd name="connsiteX11" fmla="*/ 438630 w 495300"/>
              <a:gd name="connsiteY11" fmla="*/ 305421 h 523875"/>
              <a:gd name="connsiteX12" fmla="*/ 257655 w 495300"/>
              <a:gd name="connsiteY12" fmla="*/ 305421 h 523875"/>
              <a:gd name="connsiteX13" fmla="*/ 257655 w 495300"/>
              <a:gd name="connsiteY13" fmla="*/ 429246 h 523875"/>
              <a:gd name="connsiteX14" fmla="*/ 295755 w 495300"/>
              <a:gd name="connsiteY14" fmla="*/ 429246 h 523875"/>
              <a:gd name="connsiteX15" fmla="*/ 295755 w 495300"/>
              <a:gd name="connsiteY15" fmla="*/ 524496 h 523875"/>
              <a:gd name="connsiteX16" fmla="*/ 200505 w 495300"/>
              <a:gd name="connsiteY16" fmla="*/ 524496 h 523875"/>
              <a:gd name="connsiteX17" fmla="*/ 200505 w 495300"/>
              <a:gd name="connsiteY17" fmla="*/ 429246 h 523875"/>
              <a:gd name="connsiteX18" fmla="*/ 238605 w 495300"/>
              <a:gd name="connsiteY18" fmla="*/ 429246 h 523875"/>
              <a:gd name="connsiteX19" fmla="*/ 238605 w 495300"/>
              <a:gd name="connsiteY19" fmla="*/ 305421 h 523875"/>
              <a:gd name="connsiteX20" fmla="*/ 57630 w 495300"/>
              <a:gd name="connsiteY20" fmla="*/ 305421 h 523875"/>
              <a:gd name="connsiteX21" fmla="*/ 57630 w 495300"/>
              <a:gd name="connsiteY21" fmla="*/ 429246 h 523875"/>
              <a:gd name="connsiteX22" fmla="*/ 95730 w 495300"/>
              <a:gd name="connsiteY22" fmla="*/ 429246 h 523875"/>
              <a:gd name="connsiteX23" fmla="*/ 95730 w 495300"/>
              <a:gd name="connsiteY23" fmla="*/ 524496 h 523875"/>
              <a:gd name="connsiteX24" fmla="*/ 480 w 495300"/>
              <a:gd name="connsiteY24" fmla="*/ 524496 h 523875"/>
              <a:gd name="connsiteX25" fmla="*/ 480 w 495300"/>
              <a:gd name="connsiteY25" fmla="*/ 429246 h 523875"/>
              <a:gd name="connsiteX26" fmla="*/ 38580 w 495300"/>
              <a:gd name="connsiteY26" fmla="*/ 429246 h 523875"/>
              <a:gd name="connsiteX27" fmla="*/ 38580 w 495300"/>
              <a:gd name="connsiteY27" fmla="*/ 286371 h 523875"/>
              <a:gd name="connsiteX28" fmla="*/ 238605 w 495300"/>
              <a:gd name="connsiteY28" fmla="*/ 286371 h 523875"/>
              <a:gd name="connsiteX29" fmla="*/ 238605 w 495300"/>
              <a:gd name="connsiteY29" fmla="*/ 162546 h 523875"/>
              <a:gd name="connsiteX30" fmla="*/ 95730 w 495300"/>
              <a:gd name="connsiteY30" fmla="*/ 162546 h 523875"/>
              <a:gd name="connsiteX31" fmla="*/ 95730 w 495300"/>
              <a:gd name="connsiteY31" fmla="*/ 621 h 523875"/>
              <a:gd name="connsiteX32" fmla="*/ 400530 w 495300"/>
              <a:gd name="connsiteY32" fmla="*/ 621 h 523875"/>
              <a:gd name="connsiteX33" fmla="*/ 148118 w 495300"/>
              <a:gd name="connsiteY33" fmla="*/ 95871 h 523875"/>
              <a:gd name="connsiteX34" fmla="*/ 133830 w 495300"/>
              <a:gd name="connsiteY34" fmla="*/ 110159 h 523875"/>
              <a:gd name="connsiteX35" fmla="*/ 148118 w 495300"/>
              <a:gd name="connsiteY35" fmla="*/ 124446 h 523875"/>
              <a:gd name="connsiteX36" fmla="*/ 162405 w 495300"/>
              <a:gd name="connsiteY36" fmla="*/ 110159 h 523875"/>
              <a:gd name="connsiteX37" fmla="*/ 148118 w 495300"/>
              <a:gd name="connsiteY37" fmla="*/ 9587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300" h="523875">
                <a:moveTo>
                  <a:pt x="400530" y="621"/>
                </a:moveTo>
                <a:lnTo>
                  <a:pt x="400530" y="162546"/>
                </a:lnTo>
                <a:lnTo>
                  <a:pt x="257655" y="162546"/>
                </a:lnTo>
                <a:lnTo>
                  <a:pt x="257655" y="286371"/>
                </a:lnTo>
                <a:lnTo>
                  <a:pt x="457680" y="286371"/>
                </a:lnTo>
                <a:lnTo>
                  <a:pt x="457680" y="429246"/>
                </a:lnTo>
                <a:lnTo>
                  <a:pt x="495780" y="429246"/>
                </a:lnTo>
                <a:lnTo>
                  <a:pt x="495780" y="524496"/>
                </a:lnTo>
                <a:lnTo>
                  <a:pt x="400530" y="524496"/>
                </a:lnTo>
                <a:lnTo>
                  <a:pt x="400530" y="429246"/>
                </a:lnTo>
                <a:lnTo>
                  <a:pt x="438630" y="429246"/>
                </a:lnTo>
                <a:lnTo>
                  <a:pt x="438630" y="305421"/>
                </a:lnTo>
                <a:lnTo>
                  <a:pt x="257655" y="305421"/>
                </a:lnTo>
                <a:lnTo>
                  <a:pt x="257655" y="429246"/>
                </a:lnTo>
                <a:lnTo>
                  <a:pt x="295755" y="429246"/>
                </a:lnTo>
                <a:lnTo>
                  <a:pt x="295755" y="524496"/>
                </a:lnTo>
                <a:lnTo>
                  <a:pt x="200505" y="524496"/>
                </a:lnTo>
                <a:lnTo>
                  <a:pt x="200505" y="429246"/>
                </a:lnTo>
                <a:lnTo>
                  <a:pt x="238605" y="429246"/>
                </a:lnTo>
                <a:lnTo>
                  <a:pt x="238605" y="305421"/>
                </a:lnTo>
                <a:lnTo>
                  <a:pt x="57630" y="305421"/>
                </a:lnTo>
                <a:lnTo>
                  <a:pt x="57630" y="429246"/>
                </a:lnTo>
                <a:lnTo>
                  <a:pt x="95730" y="429246"/>
                </a:lnTo>
                <a:lnTo>
                  <a:pt x="95730" y="524496"/>
                </a:lnTo>
                <a:lnTo>
                  <a:pt x="480" y="524496"/>
                </a:lnTo>
                <a:lnTo>
                  <a:pt x="480" y="429246"/>
                </a:lnTo>
                <a:lnTo>
                  <a:pt x="38580" y="429246"/>
                </a:lnTo>
                <a:lnTo>
                  <a:pt x="38580" y="286371"/>
                </a:lnTo>
                <a:lnTo>
                  <a:pt x="238605" y="286371"/>
                </a:lnTo>
                <a:lnTo>
                  <a:pt x="238605" y="162546"/>
                </a:lnTo>
                <a:lnTo>
                  <a:pt x="95730" y="162546"/>
                </a:lnTo>
                <a:lnTo>
                  <a:pt x="95730" y="621"/>
                </a:lnTo>
                <a:lnTo>
                  <a:pt x="400530" y="621"/>
                </a:lnTo>
                <a:close/>
                <a:moveTo>
                  <a:pt x="148118" y="95871"/>
                </a:moveTo>
                <a:cubicBezTo>
                  <a:pt x="140212" y="95871"/>
                  <a:pt x="133830" y="102253"/>
                  <a:pt x="133830" y="110159"/>
                </a:cubicBezTo>
                <a:cubicBezTo>
                  <a:pt x="133830" y="118064"/>
                  <a:pt x="140212" y="124446"/>
                  <a:pt x="148118" y="124446"/>
                </a:cubicBezTo>
                <a:cubicBezTo>
                  <a:pt x="156023" y="124446"/>
                  <a:pt x="162405" y="118064"/>
                  <a:pt x="162405" y="110159"/>
                </a:cubicBezTo>
                <a:cubicBezTo>
                  <a:pt x="162405" y="102253"/>
                  <a:pt x="156023" y="95871"/>
                  <a:pt x="148118" y="958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ï$líḓe">
            <a:extLst>
              <a:ext uri="{FF2B5EF4-FFF2-40B4-BE49-F238E27FC236}">
                <a16:creationId xmlns:a16="http://schemas.microsoft.com/office/drawing/2014/main" id="{592F4A64-5BC0-4211-B2BB-C602D89442A2}"/>
              </a:ext>
            </a:extLst>
          </p:cNvPr>
          <p:cNvSpPr txBox="1"/>
          <p:nvPr/>
        </p:nvSpPr>
        <p:spPr>
          <a:xfrm>
            <a:off x="1888476" y="4372927"/>
            <a:ext cx="113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+mn-ea"/>
              </a:rPr>
              <a:t>Text here</a:t>
            </a:r>
            <a:endParaRPr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6" name="isḷíḓè">
            <a:extLst>
              <a:ext uri="{FF2B5EF4-FFF2-40B4-BE49-F238E27FC236}">
                <a16:creationId xmlns:a16="http://schemas.microsoft.com/office/drawing/2014/main" id="{8EE36A7A-4137-4F69-B347-9AB8B12FEEC0}"/>
              </a:ext>
            </a:extLst>
          </p:cNvPr>
          <p:cNvSpPr txBox="1"/>
          <p:nvPr/>
        </p:nvSpPr>
        <p:spPr>
          <a:xfrm>
            <a:off x="1888476" y="4686300"/>
            <a:ext cx="3078087" cy="515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Sup porting text here Sup porting text here</a:t>
            </a:r>
            <a:endParaRPr lang="zh-CN" altLang="en-US" sz="12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5"/>
                </a:solidFill>
              </a:rPr>
              <a:t>……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7515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ṡľï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íşľiḍè">
            <a:extLst>
              <a:ext uri="{FF2B5EF4-FFF2-40B4-BE49-F238E27FC236}">
                <a16:creationId xmlns:a16="http://schemas.microsoft.com/office/drawing/2014/main" id="{385CBDEE-F6AF-4441-91F6-162977FB84F5}"/>
              </a:ext>
            </a:extLst>
          </p:cNvPr>
          <p:cNvSpPr/>
          <p:nvPr/>
        </p:nvSpPr>
        <p:spPr>
          <a:xfrm>
            <a:off x="6581707" y="2606274"/>
            <a:ext cx="4928055" cy="82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</a:t>
            </a:r>
            <a:r>
              <a:rPr lang="en-US" altLang="zh-CN" sz="1100" dirty="0" err="1"/>
              <a:t>change.Adj</a:t>
            </a:r>
            <a:r>
              <a:rPr lang="en-US" altLang="zh-CN" sz="100" dirty="0"/>
              <a:t> </a:t>
            </a:r>
            <a:r>
              <a:rPr lang="en-US" altLang="zh-CN" sz="1100" dirty="0" err="1"/>
              <a:t>ust</a:t>
            </a:r>
            <a:endParaRPr lang="en-US" altLang="zh-CN" sz="11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 the spacing to adapt to Chinese typesetting, use the reference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/>
              <a:t> line in PPT.</a:t>
            </a:r>
          </a:p>
        </p:txBody>
      </p:sp>
      <p:sp>
        <p:nvSpPr>
          <p:cNvPr id="21" name="iŝľiďê">
            <a:extLst>
              <a:ext uri="{FF2B5EF4-FFF2-40B4-BE49-F238E27FC236}">
                <a16:creationId xmlns:a16="http://schemas.microsoft.com/office/drawing/2014/main" id="{CEBDC0C4-3B05-4383-83DA-3A948B658E6D}"/>
              </a:ext>
            </a:extLst>
          </p:cNvPr>
          <p:cNvSpPr txBox="1"/>
          <p:nvPr/>
        </p:nvSpPr>
        <p:spPr>
          <a:xfrm>
            <a:off x="6589466" y="1309854"/>
            <a:ext cx="4931022" cy="1082763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>
              <a:buSzPct val="25000"/>
            </a:pPr>
            <a:r>
              <a:rPr lang="en-US" sz="2800" b="1" dirty="0"/>
              <a:t>Unified fonts m</a:t>
            </a:r>
            <a:r>
              <a:rPr lang="en-US" sz="100" b="1" dirty="0"/>
              <a:t> </a:t>
            </a:r>
            <a:r>
              <a:rPr lang="en-US" sz="2800" b="1" dirty="0" err="1"/>
              <a:t>ake</a:t>
            </a:r>
            <a:endParaRPr lang="en-US" sz="2800" b="1" dirty="0"/>
          </a:p>
          <a:p>
            <a:pPr>
              <a:buSzPct val="25000"/>
            </a:pPr>
            <a:r>
              <a:rPr lang="en-US" sz="2800" b="1" dirty="0"/>
              <a:t>reading more fluent.</a:t>
            </a:r>
          </a:p>
        </p:txBody>
      </p:sp>
      <p:cxnSp>
        <p:nvCxnSpPr>
          <p:cNvPr id="22" name="iṡ1îdé">
            <a:extLst>
              <a:ext uri="{FF2B5EF4-FFF2-40B4-BE49-F238E27FC236}">
                <a16:creationId xmlns:a16="http://schemas.microsoft.com/office/drawing/2014/main" id="{486207EA-FE95-4717-8E15-BEB1F8674C50}"/>
              </a:ext>
            </a:extLst>
          </p:cNvPr>
          <p:cNvCxnSpPr/>
          <p:nvPr/>
        </p:nvCxnSpPr>
        <p:spPr>
          <a:xfrm flipH="1">
            <a:off x="6581709" y="3809877"/>
            <a:ext cx="469385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ísḷïḑé">
            <a:extLst>
              <a:ext uri="{FF2B5EF4-FFF2-40B4-BE49-F238E27FC236}">
                <a16:creationId xmlns:a16="http://schemas.microsoft.com/office/drawing/2014/main" id="{F0880C9F-479E-4F3B-9F13-85B10EB8DA27}"/>
              </a:ext>
            </a:extLst>
          </p:cNvPr>
          <p:cNvSpPr/>
          <p:nvPr/>
        </p:nvSpPr>
        <p:spPr bwMode="auto">
          <a:xfrm>
            <a:off x="6581708" y="989630"/>
            <a:ext cx="2321057" cy="386197"/>
          </a:xfrm>
          <a:prstGeom prst="rect">
            <a:avLst/>
          </a:prstGeom>
          <a:noFill/>
          <a:ln w="31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400" dirty="0" err="1">
                <a:solidFill>
                  <a:schemeClr val="accent1"/>
                </a:solidFill>
              </a:rPr>
              <a:t>Suppo</a:t>
            </a:r>
            <a:r>
              <a:rPr lang="en-US" altLang="zh-CN" sz="100" dirty="0">
                <a:solidFill>
                  <a:schemeClr val="accent1"/>
                </a:solidFill>
              </a:rPr>
              <a:t> </a:t>
            </a:r>
            <a:r>
              <a:rPr lang="en-US" altLang="zh-CN" sz="1400" dirty="0" err="1">
                <a:solidFill>
                  <a:schemeClr val="accent1"/>
                </a:solidFill>
              </a:rPr>
              <a:t>rting</a:t>
            </a:r>
            <a:r>
              <a:rPr lang="en-US" altLang="zh-CN" sz="1400" dirty="0">
                <a:solidFill>
                  <a:schemeClr val="accent1"/>
                </a:solidFill>
              </a:rPr>
              <a:t> text here.</a:t>
            </a:r>
          </a:p>
        </p:txBody>
      </p:sp>
      <p:grpSp>
        <p:nvGrpSpPr>
          <p:cNvPr id="24" name="íṥḻidê">
            <a:extLst>
              <a:ext uri="{FF2B5EF4-FFF2-40B4-BE49-F238E27FC236}">
                <a16:creationId xmlns:a16="http://schemas.microsoft.com/office/drawing/2014/main" id="{F4F69767-7ADC-4E65-B85A-53275899FED0}"/>
              </a:ext>
            </a:extLst>
          </p:cNvPr>
          <p:cNvGrpSpPr/>
          <p:nvPr/>
        </p:nvGrpSpPr>
        <p:grpSpPr>
          <a:xfrm>
            <a:off x="1019641" y="1123950"/>
            <a:ext cx="4783576" cy="4725307"/>
            <a:chOff x="669926" y="1166607"/>
            <a:chExt cx="5513159" cy="4661328"/>
          </a:xfrm>
        </p:grpSpPr>
        <p:sp>
          <p:nvSpPr>
            <p:cNvPr id="25" name="íšľïḓê">
              <a:extLst>
                <a:ext uri="{FF2B5EF4-FFF2-40B4-BE49-F238E27FC236}">
                  <a16:creationId xmlns:a16="http://schemas.microsoft.com/office/drawing/2014/main" id="{E06C857C-CA3D-4781-970C-25BF5C02EF0F}"/>
                </a:ext>
              </a:extLst>
            </p:cNvPr>
            <p:cNvSpPr/>
            <p:nvPr/>
          </p:nvSpPr>
          <p:spPr>
            <a:xfrm>
              <a:off x="669926" y="5122676"/>
              <a:ext cx="1049668" cy="705259"/>
            </a:xfrm>
            <a:prstGeom prst="rect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ŝḷïḋe">
              <a:extLst>
                <a:ext uri="{FF2B5EF4-FFF2-40B4-BE49-F238E27FC236}">
                  <a16:creationId xmlns:a16="http://schemas.microsoft.com/office/drawing/2014/main" id="{B6409CA9-6A6A-477B-A206-930577CAC3D7}"/>
                </a:ext>
              </a:extLst>
            </p:cNvPr>
            <p:cNvSpPr/>
            <p:nvPr/>
          </p:nvSpPr>
          <p:spPr>
            <a:xfrm>
              <a:off x="1582510" y="1166607"/>
              <a:ext cx="4600575" cy="1687305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îşlïḋè">
              <a:extLst>
                <a:ext uri="{FF2B5EF4-FFF2-40B4-BE49-F238E27FC236}">
                  <a16:creationId xmlns:a16="http://schemas.microsoft.com/office/drawing/2014/main" id="{0F725261-C9D9-40F6-8923-47A05FC04CA2}"/>
                </a:ext>
              </a:extLst>
            </p:cNvPr>
            <p:cNvSpPr/>
            <p:nvPr/>
          </p:nvSpPr>
          <p:spPr>
            <a:xfrm>
              <a:off x="938961" y="1579357"/>
              <a:ext cx="4901225" cy="4030455"/>
            </a:xfrm>
            <a:prstGeom prst="rect">
              <a:avLst/>
            </a:prstGeom>
            <a:blipFill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8" name="íSlïḓe" descr="5UkAAB+LCAAAAAAABADtmm1v2jAQx7+L171jKE8Q4B206zZp3VCppk4TL1Iw4CkkVWKqPqjffU5IyhmSNMlIQ9GpEurf8ZmLfb/YXO6JnLAp6RGVNMgJf7il4v/R0vL4GbPmnrW8cKfUFteGnntLPc6oT3p/niIjDRj9suwVjXo9iPYL5rDlahk2k57SVESTdQ+aVCVsPKMTtrTsMzZnXIwtWr75Q+pNqMOjjtxb0QaJhNFpKma7q+nRZ6vbIF88d3Ub3sNzI3ZNB66durbrAdeioeKuBuj6czZjE3q1oEsaWolLV8zhfWc6WljT+EYGHpsvuEN9P2r4efOXTjgw67WEYThk2H3lL8TgH87PFUXrdzThZ6LTLbgI3GPOfNdronwkydZtYD1wXZtazq75ejKTzM23X0yz3dyspNnumObGNQ241sm/mN0qFrObvJjtQfAHFxM6rSqFV1MyV4svp2RfB5xKU+8YbbUVf25c06FrBeBU35LOU0Mztc9wQSW3i+MpmZfgU7KvAdDu9oICQA3oWwFC1XoRhW5rxRGVzEsgKuzHwkPmTMWXSXsp5HXo+owz14n6bfbfh3AePTqLaCdDS2zSlFPPD69s2YOrDfLV9dij63DL7tts7izFmouu3+mMB84Gm/tEviRmhPLJggRBEgXYiD3SS+pT744Kp2eW7cfBItbrlv4Q3xZHZ9gQzNAltS3O7qQeUpsa3sjWAWNzjyhQ5BdjwCfcZ+KI+1+0tseREBOPM5/y6/gpFarfkrqOnraDBwkB8YAGFml9lGZrd5wNbEEHbXcQ2OFTOEQysFf0nqfxColGWFFUACs86AWhuAF0a2feYNoCsZgT3zCGfQnalzgPghmiMMZIR1FBpLe2D8uZe5GeHszrkzaM5fUZmJwzO0ja9CfBDrDeD6KTcXyQfmkMth145JYuJKARbQLpbOjwzlGgeFVANtqVsxE82/fPxsj1bl5+8eTaQw5i6lG8IwE5MYtmC8x0VA4mW6DlyRasD3eJSJlwwlCgeFVApDplswUZaB13tiCNV0g0woqiAli7xbMFqkKS0wUZ/OZPF2gZR72DmD0U70iAUNeVQj+JOunBXFu6IIuNDrxzFCheFZANtXI2Kk4XaDBdgJygqIaTwsUFasY7lIPJF+h58gXrHGEiU6qUpUeFap8K8le6EiGLw+NOLqTBDfFHslHVTHaJsgU1rW4hC/b8mQg94xRZ/9yhOl4FuShW5KAeYpVDJkjSyzlUqPapIEjFKiJKgVRNjiPfhlT7XKM6XgU5KlwxoWa8FzqYFIiRJwVikHT+pDcPqFDtU0H+SpdXZHF43CmQNLgh/kg2qprJLlGLoaXVYmTBnj8FYmSdOGufO1THqwAXRrHCDfUQKzcyQZJeOKJCtU8FQSpW5VEKpIpTIMgRqro4Gj//A2tVHqflSQAA">
            <a:extLst>
              <a:ext uri="{FF2B5EF4-FFF2-40B4-BE49-F238E27FC236}">
                <a16:creationId xmlns:a16="http://schemas.microsoft.com/office/drawing/2014/main" id="{F748E491-5B01-4726-9F24-535F0D587622}"/>
              </a:ext>
            </a:extLst>
          </p:cNvPr>
          <p:cNvGrpSpPr>
            <a:grpSpLocks noChangeAspect="1"/>
          </p:cNvGrpSpPr>
          <p:nvPr/>
        </p:nvGrpSpPr>
        <p:grpSpPr>
          <a:xfrm>
            <a:off x="4490540" y="3674160"/>
            <a:ext cx="5686716" cy="2712126"/>
            <a:chOff x="1428750" y="1028700"/>
            <a:chExt cx="9906000" cy="4724400"/>
          </a:xfrm>
        </p:grpSpPr>
        <p:sp>
          <p:nvSpPr>
            <p:cNvPr id="29" name="îśľïḓê">
              <a:extLst>
                <a:ext uri="{FF2B5EF4-FFF2-40B4-BE49-F238E27FC236}">
                  <a16:creationId xmlns:a16="http://schemas.microsoft.com/office/drawing/2014/main" id="{6004D39E-1141-48C5-9882-C03953F4FED4}"/>
                </a:ext>
              </a:extLst>
            </p:cNvPr>
            <p:cNvSpPr/>
            <p:nvPr/>
          </p:nvSpPr>
          <p:spPr>
            <a:xfrm>
              <a:off x="1428750" y="1028700"/>
              <a:ext cx="9906000" cy="472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îSḷîḓê">
              <a:extLst>
                <a:ext uri="{FF2B5EF4-FFF2-40B4-BE49-F238E27FC236}">
                  <a16:creationId xmlns:a16="http://schemas.microsoft.com/office/drawing/2014/main" id="{D8912C22-CF76-41F8-B8D0-5AA580FAEE62}"/>
                </a:ext>
              </a:extLst>
            </p:cNvPr>
            <p:cNvSpPr/>
            <p:nvPr/>
          </p:nvSpPr>
          <p:spPr>
            <a:xfrm>
              <a:off x="5347627" y="1874770"/>
              <a:ext cx="4850590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íṡḷiḍè">
              <a:extLst>
                <a:ext uri="{FF2B5EF4-FFF2-40B4-BE49-F238E27FC236}">
                  <a16:creationId xmlns:a16="http://schemas.microsoft.com/office/drawing/2014/main" id="{950AD517-2B59-4607-BC11-4DFC98E59F7F}"/>
                </a:ext>
              </a:extLst>
            </p:cNvPr>
            <p:cNvSpPr/>
            <p:nvPr/>
          </p:nvSpPr>
          <p:spPr>
            <a:xfrm>
              <a:off x="5347627" y="1874770"/>
              <a:ext cx="2332014" cy="36563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ïṩḻîḍé">
              <a:extLst>
                <a:ext uri="{FF2B5EF4-FFF2-40B4-BE49-F238E27FC236}">
                  <a16:creationId xmlns:a16="http://schemas.microsoft.com/office/drawing/2014/main" id="{CEBE105E-2DA9-4EA3-AF52-9D54BC9075DF}"/>
                </a:ext>
              </a:extLst>
            </p:cNvPr>
            <p:cNvSpPr/>
            <p:nvPr/>
          </p:nvSpPr>
          <p:spPr>
            <a:xfrm>
              <a:off x="5347627" y="2478624"/>
              <a:ext cx="4850599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íṩlîḓê">
              <a:extLst>
                <a:ext uri="{FF2B5EF4-FFF2-40B4-BE49-F238E27FC236}">
                  <a16:creationId xmlns:a16="http://schemas.microsoft.com/office/drawing/2014/main" id="{A083E3A1-C679-4A18-8C4C-2CB2A06DBFD0}"/>
                </a:ext>
              </a:extLst>
            </p:cNvPr>
            <p:cNvSpPr/>
            <p:nvPr/>
          </p:nvSpPr>
          <p:spPr>
            <a:xfrm>
              <a:off x="5347627" y="2478624"/>
              <a:ext cx="3731230" cy="365636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íṥlídè">
              <a:extLst>
                <a:ext uri="{FF2B5EF4-FFF2-40B4-BE49-F238E27FC236}">
                  <a16:creationId xmlns:a16="http://schemas.microsoft.com/office/drawing/2014/main" id="{4640CE1E-E5A5-4836-961D-50653F80910C}"/>
                </a:ext>
              </a:extLst>
            </p:cNvPr>
            <p:cNvCxnSpPr>
              <a:cxnSpLocks/>
            </p:cNvCxnSpPr>
            <p:nvPr/>
          </p:nvCxnSpPr>
          <p:spPr>
            <a:xfrm>
              <a:off x="5347627" y="1698323"/>
              <a:ext cx="0" cy="12464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îṩ1ïḋè">
              <a:extLst>
                <a:ext uri="{FF2B5EF4-FFF2-40B4-BE49-F238E27FC236}">
                  <a16:creationId xmlns:a16="http://schemas.microsoft.com/office/drawing/2014/main" id="{D1BF04C5-50AF-4020-8381-95CB979D5BAA}"/>
                </a:ext>
              </a:extLst>
            </p:cNvPr>
            <p:cNvSpPr/>
            <p:nvPr/>
          </p:nvSpPr>
          <p:spPr>
            <a:xfrm>
              <a:off x="5347626" y="3433712"/>
              <a:ext cx="4850611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íşlíḑê">
              <a:extLst>
                <a:ext uri="{FF2B5EF4-FFF2-40B4-BE49-F238E27FC236}">
                  <a16:creationId xmlns:a16="http://schemas.microsoft.com/office/drawing/2014/main" id="{DCDDC803-E4CF-4A2A-AC09-BFD3D38566F7}"/>
                </a:ext>
              </a:extLst>
            </p:cNvPr>
            <p:cNvSpPr/>
            <p:nvPr/>
          </p:nvSpPr>
          <p:spPr>
            <a:xfrm>
              <a:off x="5347625" y="3433712"/>
              <a:ext cx="1958900" cy="36563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î$ļïďe">
              <a:extLst>
                <a:ext uri="{FF2B5EF4-FFF2-40B4-BE49-F238E27FC236}">
                  <a16:creationId xmlns:a16="http://schemas.microsoft.com/office/drawing/2014/main" id="{41F8AD64-4A81-43B6-A750-28D4D5D320A5}"/>
                </a:ext>
              </a:extLst>
            </p:cNvPr>
            <p:cNvSpPr/>
            <p:nvPr/>
          </p:nvSpPr>
          <p:spPr>
            <a:xfrm>
              <a:off x="5347627" y="4037567"/>
              <a:ext cx="4850613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íSḻïḍe">
              <a:extLst>
                <a:ext uri="{FF2B5EF4-FFF2-40B4-BE49-F238E27FC236}">
                  <a16:creationId xmlns:a16="http://schemas.microsoft.com/office/drawing/2014/main" id="{C92D7653-9BA6-42AC-BA60-052FFA181DB6}"/>
                </a:ext>
              </a:extLst>
            </p:cNvPr>
            <p:cNvSpPr/>
            <p:nvPr/>
          </p:nvSpPr>
          <p:spPr>
            <a:xfrm>
              <a:off x="5347627" y="4037567"/>
              <a:ext cx="4384209" cy="365636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ïSlîde">
              <a:extLst>
                <a:ext uri="{FF2B5EF4-FFF2-40B4-BE49-F238E27FC236}">
                  <a16:creationId xmlns:a16="http://schemas.microsoft.com/office/drawing/2014/main" id="{280B93AB-4275-4ADE-AD87-42BDB88476FC}"/>
                </a:ext>
              </a:extLst>
            </p:cNvPr>
            <p:cNvCxnSpPr>
              <a:cxnSpLocks/>
            </p:cNvCxnSpPr>
            <p:nvPr/>
          </p:nvCxnSpPr>
          <p:spPr>
            <a:xfrm>
              <a:off x="5347627" y="3257265"/>
              <a:ext cx="0" cy="12464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ï$líḑê">
              <a:extLst>
                <a:ext uri="{FF2B5EF4-FFF2-40B4-BE49-F238E27FC236}">
                  <a16:creationId xmlns:a16="http://schemas.microsoft.com/office/drawing/2014/main" id="{2827F7E2-13E4-4304-A256-F93D170F8477}"/>
                </a:ext>
              </a:extLst>
            </p:cNvPr>
            <p:cNvSpPr/>
            <p:nvPr/>
          </p:nvSpPr>
          <p:spPr>
            <a:xfrm>
              <a:off x="5387223" y="1536594"/>
              <a:ext cx="1610268" cy="26997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tx2"/>
                  </a:solidFill>
                </a:rPr>
                <a:t>Text here</a:t>
              </a:r>
            </a:p>
          </p:txBody>
        </p:sp>
        <p:sp>
          <p:nvSpPr>
            <p:cNvPr id="59" name="í$1îḋè">
              <a:extLst>
                <a:ext uri="{FF2B5EF4-FFF2-40B4-BE49-F238E27FC236}">
                  <a16:creationId xmlns:a16="http://schemas.microsoft.com/office/drawing/2014/main" id="{10B7F3F5-5F4E-42AC-BB0C-AA81A04B223B}"/>
                </a:ext>
              </a:extLst>
            </p:cNvPr>
            <p:cNvSpPr/>
            <p:nvPr/>
          </p:nvSpPr>
          <p:spPr>
            <a:xfrm>
              <a:off x="7790812" y="1941522"/>
              <a:ext cx="555859" cy="232132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48%</a:t>
              </a:r>
              <a:endParaRPr lang="en-US" altLang="zh-CN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í$ḻiḓé">
              <a:extLst>
                <a:ext uri="{FF2B5EF4-FFF2-40B4-BE49-F238E27FC236}">
                  <a16:creationId xmlns:a16="http://schemas.microsoft.com/office/drawing/2014/main" id="{99F73D1F-570C-4A37-829D-A3BFF48AF775}"/>
                </a:ext>
              </a:extLst>
            </p:cNvPr>
            <p:cNvSpPr/>
            <p:nvPr/>
          </p:nvSpPr>
          <p:spPr>
            <a:xfrm>
              <a:off x="9190028" y="2548129"/>
              <a:ext cx="555859" cy="226624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77%</a:t>
              </a:r>
              <a:endParaRPr lang="en-US" altLang="zh-CN" sz="6000" b="1" dirty="0">
                <a:solidFill>
                  <a:schemeClr val="accent5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íṥļïdê">
              <a:extLst>
                <a:ext uri="{FF2B5EF4-FFF2-40B4-BE49-F238E27FC236}">
                  <a16:creationId xmlns:a16="http://schemas.microsoft.com/office/drawing/2014/main" id="{299EC47B-9329-414B-BF59-C32DB1B56DB2}"/>
                </a:ext>
              </a:extLst>
            </p:cNvPr>
            <p:cNvSpPr/>
            <p:nvPr/>
          </p:nvSpPr>
          <p:spPr>
            <a:xfrm>
              <a:off x="7417697" y="3515479"/>
              <a:ext cx="555859" cy="202102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40%</a:t>
              </a:r>
              <a:endParaRPr lang="en-US" altLang="zh-CN" sz="6000" b="1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íṣ1ïďè">
              <a:extLst>
                <a:ext uri="{FF2B5EF4-FFF2-40B4-BE49-F238E27FC236}">
                  <a16:creationId xmlns:a16="http://schemas.microsoft.com/office/drawing/2014/main" id="{956696DB-9517-40B6-ADE5-F3F203D5D40B}"/>
                </a:ext>
              </a:extLst>
            </p:cNvPr>
            <p:cNvSpPr/>
            <p:nvPr/>
          </p:nvSpPr>
          <p:spPr>
            <a:xfrm>
              <a:off x="9843007" y="4110518"/>
              <a:ext cx="555859" cy="219736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  <a:endParaRPr lang="en-US" altLang="zh-CN" sz="6000" b="1" dirty="0">
                <a:solidFill>
                  <a:schemeClr val="accent5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iṣḻïḍè">
              <a:extLst>
                <a:ext uri="{FF2B5EF4-FFF2-40B4-BE49-F238E27FC236}">
                  <a16:creationId xmlns:a16="http://schemas.microsoft.com/office/drawing/2014/main" id="{74FE0A4D-809E-4A92-9682-4EEA7E366C77}"/>
                </a:ext>
              </a:extLst>
            </p:cNvPr>
            <p:cNvSpPr/>
            <p:nvPr/>
          </p:nvSpPr>
          <p:spPr>
            <a:xfrm>
              <a:off x="5387223" y="3150980"/>
              <a:ext cx="1610268" cy="26997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tx2"/>
                  </a:solidFill>
                </a:rPr>
                <a:t>Text here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58060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ŝḷîḑe">
            <a:extLst>
              <a:ext uri="{FF2B5EF4-FFF2-40B4-BE49-F238E27FC236}">
                <a16:creationId xmlns:a16="http://schemas.microsoft.com/office/drawing/2014/main" id="{40676134-99D9-4C8D-846D-C38198291F02}"/>
              </a:ext>
            </a:extLst>
          </p:cNvPr>
          <p:cNvSpPr/>
          <p:nvPr/>
        </p:nvSpPr>
        <p:spPr bwMode="auto">
          <a:xfrm>
            <a:off x="0" y="555585"/>
            <a:ext cx="12191999" cy="5717893"/>
          </a:xfrm>
          <a:prstGeom prst="rect">
            <a:avLst/>
          </a:pr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21075" b="-21075"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íṥlîḍé">
            <a:extLst>
              <a:ext uri="{FF2B5EF4-FFF2-40B4-BE49-F238E27FC236}">
                <a16:creationId xmlns:a16="http://schemas.microsoft.com/office/drawing/2014/main" id="{4510FB2C-E8BA-46B7-B6C8-C1BB940CEC6F}"/>
              </a:ext>
            </a:extLst>
          </p:cNvPr>
          <p:cNvSpPr/>
          <p:nvPr/>
        </p:nvSpPr>
        <p:spPr>
          <a:xfrm flipH="1">
            <a:off x="0" y="2988535"/>
            <a:ext cx="6548539" cy="2763566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7" name="îš1íďe">
            <a:extLst>
              <a:ext uri="{FF2B5EF4-FFF2-40B4-BE49-F238E27FC236}">
                <a16:creationId xmlns:a16="http://schemas.microsoft.com/office/drawing/2014/main" id="{8E5372B2-CCA1-4D3E-953A-2C277814740F}"/>
              </a:ext>
            </a:extLst>
          </p:cNvPr>
          <p:cNvGrpSpPr/>
          <p:nvPr/>
        </p:nvGrpSpPr>
        <p:grpSpPr>
          <a:xfrm>
            <a:off x="287184" y="3318719"/>
            <a:ext cx="5098846" cy="2299192"/>
            <a:chOff x="5405925" y="3156673"/>
            <a:chExt cx="5098846" cy="2299192"/>
          </a:xfrm>
        </p:grpSpPr>
        <p:sp>
          <p:nvSpPr>
            <p:cNvPr id="4" name="îṩlïḑé">
              <a:extLst>
                <a:ext uri="{FF2B5EF4-FFF2-40B4-BE49-F238E27FC236}">
                  <a16:creationId xmlns:a16="http://schemas.microsoft.com/office/drawing/2014/main" id="{26B713AF-A159-4B1B-91D4-CF144C76525A}"/>
                </a:ext>
              </a:extLst>
            </p:cNvPr>
            <p:cNvSpPr txBox="1"/>
            <p:nvPr/>
          </p:nvSpPr>
          <p:spPr>
            <a:xfrm>
              <a:off x="5405925" y="3156673"/>
              <a:ext cx="5098845" cy="100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 dirty="0">
                  <a:solidFill>
                    <a:schemeClr val="accent2"/>
                  </a:solidFill>
                </a:rPr>
                <a:t>Unified fonts make r</a:t>
              </a:r>
              <a:r>
                <a:rPr lang="en-US" sz="100" b="1" dirty="0">
                  <a:solidFill>
                    <a:schemeClr val="accent2"/>
                  </a:solidFill>
                </a:rPr>
                <a:t> </a:t>
              </a:r>
              <a:r>
                <a:rPr lang="en-US" sz="2800" b="1" dirty="0" err="1">
                  <a:solidFill>
                    <a:schemeClr val="accent2"/>
                  </a:solidFill>
                </a:rPr>
                <a:t>eading</a:t>
              </a:r>
              <a:endParaRPr lang="en-US" sz="2800" b="1" dirty="0">
                <a:solidFill>
                  <a:schemeClr val="accent2"/>
                </a:solidFill>
              </a:endParaRPr>
            </a:p>
            <a:p>
              <a:pPr>
                <a:buSzPct val="25000"/>
              </a:pPr>
              <a:r>
                <a:rPr lang="en-US" sz="2800" b="1" dirty="0">
                  <a:solidFill>
                    <a:schemeClr val="accent2"/>
                  </a:solidFill>
                </a:rPr>
                <a:t>more fluent.</a:t>
              </a:r>
            </a:p>
          </p:txBody>
        </p:sp>
        <p:sp>
          <p:nvSpPr>
            <p:cNvPr id="5" name="îṡḷîḑè">
              <a:extLst>
                <a:ext uri="{FF2B5EF4-FFF2-40B4-BE49-F238E27FC236}">
                  <a16:creationId xmlns:a16="http://schemas.microsoft.com/office/drawing/2014/main" id="{C160703D-1B1C-4401-96B5-9A305D24594B}"/>
                </a:ext>
              </a:extLst>
            </p:cNvPr>
            <p:cNvSpPr txBox="1"/>
            <p:nvPr/>
          </p:nvSpPr>
          <p:spPr>
            <a:xfrm>
              <a:off x="5405926" y="4208272"/>
              <a:ext cx="5098845" cy="12475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>
                  <a:solidFill>
                    <a:schemeClr val="accent2"/>
                  </a:solidFill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altLang="zh-CN" sz="1100" dirty="0">
                  <a:solidFill>
                    <a:schemeClr val="accent2"/>
                  </a:solidFill>
                </a:rPr>
                <a:t>Adjust the spacing to adapt to Chinese typesetting, use the ref</a:t>
              </a:r>
              <a:r>
                <a:rPr lang="en-US" altLang="zh-CN" sz="100" dirty="0">
                  <a:solidFill>
                    <a:schemeClr val="accent2"/>
                  </a:solidFill>
                </a:rPr>
                <a:t> </a:t>
              </a:r>
              <a:r>
                <a:rPr lang="en-US" altLang="zh-CN" sz="1100" dirty="0" err="1">
                  <a:solidFill>
                    <a:schemeClr val="accent2"/>
                  </a:solidFill>
                </a:rPr>
                <a:t>erence</a:t>
              </a:r>
              <a:r>
                <a:rPr lang="en-US" altLang="zh-CN" sz="1100" dirty="0">
                  <a:solidFill>
                    <a:schemeClr val="accent2"/>
                  </a:solidFill>
                </a:rPr>
                <a:t> line in PPT…… Adjust the spacing to adapt to Chinese typesetting, use the reference line in PPT……</a:t>
              </a:r>
            </a:p>
            <a:p>
              <a:pPr>
                <a:lnSpc>
                  <a:spcPct val="150000"/>
                </a:lnSpc>
                <a:buSzPct val="25000"/>
              </a:pPr>
              <a:endParaRPr lang="en-US" altLang="zh-CN" sz="11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30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ḻ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š1ïḑ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1BEEA4-8C3B-4E8D-B6D7-CA2315E6461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76025" y="2165773"/>
            <a:ext cx="9439950" cy="2775752"/>
            <a:chOff x="1376025" y="2661435"/>
            <a:chExt cx="9439950" cy="2775752"/>
          </a:xfrm>
        </p:grpSpPr>
        <p:grpSp>
          <p:nvGrpSpPr>
            <p:cNvPr id="3" name="iṡlí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3EDD2C67-A7BF-47B4-8AD6-23CA81AEDB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1464" y="2661435"/>
              <a:ext cx="9349072" cy="579512"/>
              <a:chOff x="1421464" y="2283610"/>
              <a:chExt cx="9349072" cy="579512"/>
            </a:xfrm>
          </p:grpSpPr>
          <p:sp>
            <p:nvSpPr>
              <p:cNvPr id="11" name="iśļîde">
                <a:extLst>
                  <a:ext uri="{FF2B5EF4-FFF2-40B4-BE49-F238E27FC236}">
                    <a16:creationId xmlns:a16="http://schemas.microsoft.com/office/drawing/2014/main" id="{425292E5-D7F1-4771-BF9B-7AADB23E16F2}"/>
                  </a:ext>
                </a:extLst>
              </p:cNvPr>
              <p:cNvSpPr/>
              <p:nvPr/>
            </p:nvSpPr>
            <p:spPr bwMode="gray">
              <a:xfrm>
                <a:off x="1421464" y="2283610"/>
                <a:ext cx="2867164" cy="579512"/>
              </a:xfrm>
              <a:prstGeom prst="rect">
                <a:avLst/>
              </a:prstGeom>
              <a:solidFill>
                <a:schemeClr val="accent1"/>
              </a:soli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1200" b="1">
                    <a:solidFill>
                      <a:schemeClr val="bg1"/>
                    </a:solidFill>
                  </a:rPr>
                  <a:t>Text </a:t>
                </a:r>
                <a:r>
                  <a:rPr lang="en-US" sz="100" b="1">
                    <a:solidFill>
                      <a:schemeClr val="bg1"/>
                    </a:solidFill>
                  </a:rPr>
                  <a:t> </a:t>
                </a:r>
                <a:r>
                  <a:rPr lang="en-US" sz="1200" b="1">
                    <a:solidFill>
                      <a:schemeClr val="bg1"/>
                    </a:solidFill>
                  </a:rPr>
                  <a:t>here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î$1ide">
                <a:extLst>
                  <a:ext uri="{FF2B5EF4-FFF2-40B4-BE49-F238E27FC236}">
                    <a16:creationId xmlns:a16="http://schemas.microsoft.com/office/drawing/2014/main" id="{6C67EB75-EC40-444F-B1AD-DC8EAC4ECD01}"/>
                  </a:ext>
                </a:extLst>
              </p:cNvPr>
              <p:cNvSpPr/>
              <p:nvPr/>
            </p:nvSpPr>
            <p:spPr bwMode="gray">
              <a:xfrm>
                <a:off x="4662418" y="2283610"/>
                <a:ext cx="2867164" cy="579512"/>
              </a:xfrm>
              <a:prstGeom prst="rect">
                <a:avLst/>
              </a:prstGeom>
              <a:solidFill>
                <a:schemeClr val="accent1"/>
              </a:soli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1200" b="1">
                    <a:solidFill>
                      <a:schemeClr val="bg1"/>
                    </a:solidFill>
                  </a:rPr>
                  <a:t>Text </a:t>
                </a:r>
                <a:r>
                  <a:rPr lang="en-US" sz="100" b="1">
                    <a:solidFill>
                      <a:schemeClr val="bg1"/>
                    </a:solidFill>
                  </a:rPr>
                  <a:t> </a:t>
                </a:r>
                <a:r>
                  <a:rPr lang="en-US" sz="1200" b="1">
                    <a:solidFill>
                      <a:schemeClr val="bg1"/>
                    </a:solidFill>
                  </a:rPr>
                  <a:t>here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íṧḻïḑê">
                <a:extLst>
                  <a:ext uri="{FF2B5EF4-FFF2-40B4-BE49-F238E27FC236}">
                    <a16:creationId xmlns:a16="http://schemas.microsoft.com/office/drawing/2014/main" id="{78C52DE8-8897-4435-8BB0-844E034C2B29}"/>
                  </a:ext>
                </a:extLst>
              </p:cNvPr>
              <p:cNvSpPr/>
              <p:nvPr/>
            </p:nvSpPr>
            <p:spPr bwMode="gray">
              <a:xfrm>
                <a:off x="7903372" y="2283610"/>
                <a:ext cx="2867164" cy="579512"/>
              </a:xfrm>
              <a:prstGeom prst="rect">
                <a:avLst/>
              </a:prstGeom>
              <a:solidFill>
                <a:schemeClr val="accent1"/>
              </a:soli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1200" b="1">
                    <a:solidFill>
                      <a:schemeClr val="bg1"/>
                    </a:solidFill>
                  </a:rPr>
                  <a:t>Text </a:t>
                </a:r>
                <a:r>
                  <a:rPr lang="en-US" sz="100" b="1">
                    <a:solidFill>
                      <a:schemeClr val="bg1"/>
                    </a:solidFill>
                  </a:rPr>
                  <a:t> </a:t>
                </a:r>
                <a:r>
                  <a:rPr lang="en-US" sz="1200" b="1">
                    <a:solidFill>
                      <a:schemeClr val="bg1"/>
                    </a:solidFill>
                  </a:rPr>
                  <a:t>here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îṣ1ïdê">
              <a:extLst>
                <a:ext uri="{FF2B5EF4-FFF2-40B4-BE49-F238E27FC236}">
                  <a16:creationId xmlns:a16="http://schemas.microsoft.com/office/drawing/2014/main" id="{C20D6C57-7755-433E-A27E-18CC33BE439B}"/>
                </a:ext>
              </a:extLst>
            </p:cNvPr>
            <p:cNvSpPr/>
            <p:nvPr/>
          </p:nvSpPr>
          <p:spPr bwMode="auto">
            <a:xfrm>
              <a:off x="1376025" y="3429000"/>
              <a:ext cx="2958042" cy="85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paste fonts. Choose the only o</a:t>
              </a:r>
              <a:r>
                <a:rPr lang="en-US" altLang="zh-CN" sz="100"/>
                <a:t> </a:t>
              </a:r>
              <a:r>
                <a:rPr lang="en-US" altLang="zh-CN" sz="1100"/>
                <a:t>ption to retain text.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/>
                <a:t>……</a:t>
              </a:r>
              <a:endParaRPr lang="en-US" altLang="zh-CN" sz="1100" dirty="0"/>
            </a:p>
          </p:txBody>
        </p:sp>
        <p:sp>
          <p:nvSpPr>
            <p:cNvPr id="5" name="ïṧḻïḓe">
              <a:extLst>
                <a:ext uri="{FF2B5EF4-FFF2-40B4-BE49-F238E27FC236}">
                  <a16:creationId xmlns:a16="http://schemas.microsoft.com/office/drawing/2014/main" id="{69058D65-21E8-43B0-8A86-7C7F44381667}"/>
                </a:ext>
              </a:extLst>
            </p:cNvPr>
            <p:cNvSpPr/>
            <p:nvPr/>
          </p:nvSpPr>
          <p:spPr bwMode="auto">
            <a:xfrm>
              <a:off x="4616185" y="3429000"/>
              <a:ext cx="2958042" cy="85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</a:t>
              </a:r>
              <a:r>
                <a:rPr lang="en-US" altLang="zh-CN" sz="100" dirty="0"/>
                <a:t> </a:t>
              </a:r>
              <a:r>
                <a:rPr lang="en-US" altLang="zh-CN" sz="1100" dirty="0" err="1"/>
                <a:t>ption</a:t>
              </a:r>
              <a:r>
                <a:rPr lang="en-US" altLang="zh-CN" sz="1100" dirty="0"/>
                <a:t> to retain text.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6" name="í$ḻiḋè">
              <a:extLst>
                <a:ext uri="{FF2B5EF4-FFF2-40B4-BE49-F238E27FC236}">
                  <a16:creationId xmlns:a16="http://schemas.microsoft.com/office/drawing/2014/main" id="{5AB2AE26-52FE-453C-B691-36537AF0AAC8}"/>
                </a:ext>
              </a:extLst>
            </p:cNvPr>
            <p:cNvSpPr/>
            <p:nvPr/>
          </p:nvSpPr>
          <p:spPr bwMode="auto">
            <a:xfrm>
              <a:off x="7857933" y="3429000"/>
              <a:ext cx="2958042" cy="85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paste fonts. Choose the only o</a:t>
              </a:r>
              <a:r>
                <a:rPr lang="en-US" altLang="zh-CN" sz="100"/>
                <a:t> </a:t>
              </a:r>
              <a:r>
                <a:rPr lang="en-US" altLang="zh-CN" sz="1100"/>
                <a:t>ption to retain text.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/>
                <a:t>……</a:t>
              </a:r>
              <a:endParaRPr lang="en-US" altLang="zh-CN" sz="1100" dirty="0"/>
            </a:p>
          </p:txBody>
        </p:sp>
        <p:sp>
          <p:nvSpPr>
            <p:cNvPr id="7" name="îṩľîḍé">
              <a:extLst>
                <a:ext uri="{FF2B5EF4-FFF2-40B4-BE49-F238E27FC236}">
                  <a16:creationId xmlns:a16="http://schemas.microsoft.com/office/drawing/2014/main" id="{DAA28949-15FF-4AB1-878A-1E9183602115}"/>
                </a:ext>
              </a:extLst>
            </p:cNvPr>
            <p:cNvSpPr/>
            <p:nvPr/>
          </p:nvSpPr>
          <p:spPr bwMode="auto">
            <a:xfrm>
              <a:off x="1376025" y="4586795"/>
              <a:ext cx="2958042" cy="85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paste fonts. Choose the only o</a:t>
              </a:r>
              <a:r>
                <a:rPr lang="en-US" altLang="zh-CN" sz="100"/>
                <a:t> </a:t>
              </a:r>
              <a:r>
                <a:rPr lang="en-US" altLang="zh-CN" sz="1100"/>
                <a:t>ption to retain text.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/>
                <a:t>……</a:t>
              </a:r>
              <a:endParaRPr lang="en-US" altLang="zh-CN" sz="1100" dirty="0"/>
            </a:p>
          </p:txBody>
        </p:sp>
        <p:sp>
          <p:nvSpPr>
            <p:cNvPr id="8" name="i$ḷïḑê">
              <a:extLst>
                <a:ext uri="{FF2B5EF4-FFF2-40B4-BE49-F238E27FC236}">
                  <a16:creationId xmlns:a16="http://schemas.microsoft.com/office/drawing/2014/main" id="{EE2D5D61-FC6C-4170-B982-0B485F88F3F8}"/>
                </a:ext>
              </a:extLst>
            </p:cNvPr>
            <p:cNvSpPr/>
            <p:nvPr/>
          </p:nvSpPr>
          <p:spPr bwMode="auto">
            <a:xfrm>
              <a:off x="7857933" y="4586795"/>
              <a:ext cx="2958042" cy="85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/>
                <a:t>Copy paste fonts. Choose the only o</a:t>
              </a:r>
              <a:r>
                <a:rPr lang="en-US" altLang="zh-CN" sz="100"/>
                <a:t> </a:t>
              </a:r>
              <a:r>
                <a:rPr lang="en-US" altLang="zh-CN" sz="1100"/>
                <a:t>ption to retain text.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/>
                <a:t>……</a:t>
              </a:r>
              <a:endParaRPr lang="en-US" altLang="zh-CN" sz="1100" dirty="0"/>
            </a:p>
          </p:txBody>
        </p:sp>
        <p:sp>
          <p:nvSpPr>
            <p:cNvPr id="9" name="ísḷîḑê">
              <a:extLst>
                <a:ext uri="{FF2B5EF4-FFF2-40B4-BE49-F238E27FC236}">
                  <a16:creationId xmlns:a16="http://schemas.microsoft.com/office/drawing/2014/main" id="{8A789E77-2804-4A49-A51C-2307DE256970}"/>
                </a:ext>
              </a:extLst>
            </p:cNvPr>
            <p:cNvSpPr/>
            <p:nvPr/>
          </p:nvSpPr>
          <p:spPr bwMode="auto">
            <a:xfrm>
              <a:off x="4616185" y="4586795"/>
              <a:ext cx="2958042" cy="85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</a:t>
              </a:r>
              <a:r>
                <a:rPr lang="en-US" altLang="zh-CN" sz="100" dirty="0"/>
                <a:t> </a:t>
              </a:r>
              <a:r>
                <a:rPr lang="en-US" altLang="zh-CN" sz="1100" dirty="0" err="1"/>
                <a:t>ption</a:t>
              </a:r>
              <a:r>
                <a:rPr lang="en-US" altLang="zh-CN" sz="1100" dirty="0"/>
                <a:t> to retain text.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5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ṡl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ṧľïḓê" descr="98MAAB+LCAAAAAAABADtnV9vm0gUxb8L232zLMPwx85b0ii7+9Bt1ER9WeWBtSc2KwwWkKpptd99AeP6jgOzDOoYkI8iRf0BY19mfA8zx7eZ78a7YGVcGaYxMd5lrzue//th6yfZbeCvE3/7IV7xMD93n8Q7nmQBT42rv75XjSzS6LMfvvDqqtf8+IcgCrYv2/KwcTWbzvJD/ldyyJyVB2/5Mtj64W2wDrL8tfMjf6T3PFnyKKsuzJIXPjEq8NzpwmIzz61+M3ti/JbEL7vyHv6dHEJjJLT3cRgnJLTqpQ6X2uTSj8/PwZI/bviWl63yU49BlF1Hq4eNvzrcyE0SrDdZxNO0OvDx73/4MiPNrpy8YfmS5eUv6SZ/8V/u7m6Z895z8zhrg3boIGRJEK3fRm3MfjXqW7uk9U0ch9yP3jbfd2Zdc+/8g2lbUzKUluWZx9AsEtq8/WAudAzmon4w3Zvihw4mDdqcKY+m0NxUH06hfQ/J6XhTl2an6xxjYzQ2hew0+01PIWz1/BSad0hQoX0PGWp6QoayY2Q2jUwhQc1+M5SGbalnqNC8Q4YK7XvIUGZPXdNhc/vwm4yoQ2NTyFCr3wwVwlbPUKF5hwwV2veQoYvZlAynw5z5MTaXxqaQo1a/OUrDZuo5KjTvkKNC+wHkqHUMzaOhKaQo6zdFhbDVU1Ro3iFFhfY9pKhnTgXNNUmKzmlsCinK+k1RGratnqJC8w4pmrd/yiMMolX+ZnRFatN8vY/TIAviqLruuIp9Lfsx4c/VnNm49/OlLs94kpZnTtqTsxPj9zgJvsVR5ofXYbCOtvmY72+bZ8tNEW+xSl6KZx/jnVF8RqrP10PwjX/iKU++8DzmZz9MD5+VfLh2/M/8zQ4fzvJA0UGfeOhnwRfhCuGYWd7HySr9eIsAAABwZngiOk/nK4/8a3aU5ZOHxlGcHSJqLUW7FMNUkOwfmlmo4l5Xi/c3jSdIJgAAGBJQybRPFwTSqSxrVsX9aoKK4n6eb9wFYfH1zvWyWLzk64iUZ9Xs/7BY+HGwWDLQZYVwokZjq2lps8gyeucAAABwHqAi62gX2WK2qUlk/28iO4jeBgAAlwZUY11VW9Zrltmh2LJWG1t271TUSrNH+wsAAADOA1SaPXVb1pwZ9b6sRLXb+7KWZDo7iN4DAACXBlQz3xRqSOey82ZV7M2XlYnsnN45AAAAnAeoyC60i6xmXxYaCwAABgZEY52Zqi9rSkqvhmLMsjbG7P57vFptNoWSDBAIBBo3UdE3Ozi+TZW4sudBe8uXSWbK/fcdCAQC6VFjS8nmMLvUn+k2k6XyLZSFgEAg0LiJyveb/4X/8+Vbs00N9QaBQJdCVL1tZf9bUuI2FP/bbuN/20az6AulLyAQCDRuoqLvqPvfVlPFs+x50N7/tmVT8N77DgQCgfSosatmoHSp89Ptf0vlWyi/AYFAoHETlW9Pv3xr9r+h3iAQ6FKIqvdc1f+2JPV+Q/G/nTb+Ny1oPP3jn0K9DggEAo2bqOgvOvjfjX+JWfI8aO9/u7I/xdx734FAIJAWNXZnSgaK1aWAULf/7cjkW6i/AYFAoHETlW9Tv3xr9r+h3iAQ6FKIqrf6doGSer+h+N9uG/+73KCzQfSFeh0QCAQaN1HR77ARIWuq/5Y9D36S/91734FAIJAeNVbb49DqUkCo2/+WyrdQfwMCgUDjJirfarsndpJvzf431BsEAl0KUfVW3peRSer9huJ/e238771vU79nrlCvAwKBQOMmKvoddnxkTfXfsudBe//bk+1g3nvfgUAgkB41VttLknUpINTtf0vlW6i/AYFAoHETlW+1XSo7ybdm/xvqDQKBLoWIenvK+18ySb3fUPzveRv/e/9FbL3oC/U6IBAING6iot9h/0u7qf5b9jxo73/PZVPw3vsOBAKB9Kix2v6XrEsBoW7/WyrfQv0NCAQCjZuofKvtf9lJvjX731BvEAh0KfSU//wHOZV01PfDAAA=">
            <a:extLst>
              <a:ext uri="{FF2B5EF4-FFF2-40B4-BE49-F238E27FC236}">
                <a16:creationId xmlns:a16="http://schemas.microsoft.com/office/drawing/2014/main" id="{23DABFF1-2DD3-4E53-B2F6-0D13B20BDAFB}"/>
              </a:ext>
            </a:extLst>
          </p:cNvPr>
          <p:cNvGrpSpPr>
            <a:grpSpLocks noChangeAspect="1"/>
          </p:cNvGrpSpPr>
          <p:nvPr/>
        </p:nvGrpSpPr>
        <p:grpSpPr>
          <a:xfrm>
            <a:off x="6845300" y="1490042"/>
            <a:ext cx="4364396" cy="3996532"/>
            <a:chOff x="3340713" y="905948"/>
            <a:chExt cx="5510574" cy="5046101"/>
          </a:xfrm>
        </p:grpSpPr>
        <p:sp>
          <p:nvSpPr>
            <p:cNvPr id="3" name="iśľîḋe">
              <a:extLst>
                <a:ext uri="{FF2B5EF4-FFF2-40B4-BE49-F238E27FC236}">
                  <a16:creationId xmlns:a16="http://schemas.microsoft.com/office/drawing/2014/main" id="{74EA7921-008E-4E3F-B695-C2F76DB9C20E}"/>
                </a:ext>
              </a:extLst>
            </p:cNvPr>
            <p:cNvSpPr/>
            <p:nvPr/>
          </p:nvSpPr>
          <p:spPr>
            <a:xfrm>
              <a:off x="3636053" y="2491089"/>
              <a:ext cx="273331" cy="3460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íšlíḑê">
              <a:extLst>
                <a:ext uri="{FF2B5EF4-FFF2-40B4-BE49-F238E27FC236}">
                  <a16:creationId xmlns:a16="http://schemas.microsoft.com/office/drawing/2014/main" id="{F1D2D432-9DF0-4A3D-8553-492C5D2F3899}"/>
                </a:ext>
              </a:extLst>
            </p:cNvPr>
            <p:cNvSpPr/>
            <p:nvPr/>
          </p:nvSpPr>
          <p:spPr>
            <a:xfrm>
              <a:off x="3636053" y="2491089"/>
              <a:ext cx="273331" cy="2662277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şliḋé">
              <a:extLst>
                <a:ext uri="{FF2B5EF4-FFF2-40B4-BE49-F238E27FC236}">
                  <a16:creationId xmlns:a16="http://schemas.microsoft.com/office/drawing/2014/main" id="{25AB5F93-4C82-407C-A588-6B464DD41785}"/>
                </a:ext>
              </a:extLst>
            </p:cNvPr>
            <p:cNvSpPr/>
            <p:nvPr/>
          </p:nvSpPr>
          <p:spPr>
            <a:xfrm>
              <a:off x="4142926" y="2491089"/>
              <a:ext cx="273331" cy="34609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ṧļiḑê">
              <a:extLst>
                <a:ext uri="{FF2B5EF4-FFF2-40B4-BE49-F238E27FC236}">
                  <a16:creationId xmlns:a16="http://schemas.microsoft.com/office/drawing/2014/main" id="{B0F0FADA-8D5D-4D72-B407-899B2DF32CD7}"/>
                </a:ext>
              </a:extLst>
            </p:cNvPr>
            <p:cNvSpPr/>
            <p:nvPr/>
          </p:nvSpPr>
          <p:spPr>
            <a:xfrm>
              <a:off x="4142926" y="2491089"/>
              <a:ext cx="273331" cy="1464249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ḻiḍé">
              <a:extLst>
                <a:ext uri="{FF2B5EF4-FFF2-40B4-BE49-F238E27FC236}">
                  <a16:creationId xmlns:a16="http://schemas.microsoft.com/office/drawing/2014/main" id="{DFB62740-51B2-4EE0-A6B2-C3D2832C1311}"/>
                </a:ext>
              </a:extLst>
            </p:cNvPr>
            <p:cNvSpPr/>
            <p:nvPr/>
          </p:nvSpPr>
          <p:spPr>
            <a:xfrm>
              <a:off x="4995303" y="2491089"/>
              <a:ext cx="273331" cy="3460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ṡľïḓè">
              <a:extLst>
                <a:ext uri="{FF2B5EF4-FFF2-40B4-BE49-F238E27FC236}">
                  <a16:creationId xmlns:a16="http://schemas.microsoft.com/office/drawing/2014/main" id="{86C39229-61EE-47AA-8456-075DE823FA76}"/>
                </a:ext>
              </a:extLst>
            </p:cNvPr>
            <p:cNvSpPr/>
            <p:nvPr/>
          </p:nvSpPr>
          <p:spPr>
            <a:xfrm>
              <a:off x="4995304" y="2491090"/>
              <a:ext cx="273330" cy="1996703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ŝḷîḋê">
              <a:extLst>
                <a:ext uri="{FF2B5EF4-FFF2-40B4-BE49-F238E27FC236}">
                  <a16:creationId xmlns:a16="http://schemas.microsoft.com/office/drawing/2014/main" id="{741264C5-593B-498E-A588-D06E46F0B06D}"/>
                </a:ext>
              </a:extLst>
            </p:cNvPr>
            <p:cNvSpPr/>
            <p:nvPr/>
          </p:nvSpPr>
          <p:spPr>
            <a:xfrm>
              <a:off x="5502177" y="2491089"/>
              <a:ext cx="273331" cy="3460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ḷíḍé">
              <a:extLst>
                <a:ext uri="{FF2B5EF4-FFF2-40B4-BE49-F238E27FC236}">
                  <a16:creationId xmlns:a16="http://schemas.microsoft.com/office/drawing/2014/main" id="{664BB229-87C6-4CFB-9E0B-4411354E1742}"/>
                </a:ext>
              </a:extLst>
            </p:cNvPr>
            <p:cNvSpPr/>
            <p:nvPr/>
          </p:nvSpPr>
          <p:spPr>
            <a:xfrm>
              <a:off x="5502177" y="2491090"/>
              <a:ext cx="273330" cy="599012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śľîḍê">
              <a:extLst>
                <a:ext uri="{FF2B5EF4-FFF2-40B4-BE49-F238E27FC236}">
                  <a16:creationId xmlns:a16="http://schemas.microsoft.com/office/drawing/2014/main" id="{1BAA742E-685D-4E7B-9C43-7081BF1EF20A}"/>
                </a:ext>
              </a:extLst>
            </p:cNvPr>
            <p:cNvSpPr/>
            <p:nvPr/>
          </p:nvSpPr>
          <p:spPr>
            <a:xfrm>
              <a:off x="6399350" y="2491089"/>
              <a:ext cx="273331" cy="3460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şḷîḓe">
              <a:extLst>
                <a:ext uri="{FF2B5EF4-FFF2-40B4-BE49-F238E27FC236}">
                  <a16:creationId xmlns:a16="http://schemas.microsoft.com/office/drawing/2014/main" id="{505E5144-9CCC-44B4-A5F4-1709FE2D9F95}"/>
                </a:ext>
              </a:extLst>
            </p:cNvPr>
            <p:cNvSpPr/>
            <p:nvPr/>
          </p:nvSpPr>
          <p:spPr>
            <a:xfrm>
              <a:off x="6399349" y="2491090"/>
              <a:ext cx="273330" cy="119802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ľîḋe">
              <a:extLst>
                <a:ext uri="{FF2B5EF4-FFF2-40B4-BE49-F238E27FC236}">
                  <a16:creationId xmlns:a16="http://schemas.microsoft.com/office/drawing/2014/main" id="{471AE599-5F90-4519-B6A1-0E7C64695906}"/>
                </a:ext>
              </a:extLst>
            </p:cNvPr>
            <p:cNvSpPr/>
            <p:nvPr/>
          </p:nvSpPr>
          <p:spPr>
            <a:xfrm>
              <a:off x="6906223" y="2491088"/>
              <a:ext cx="273331" cy="3460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$1ïḓé">
              <a:extLst>
                <a:ext uri="{FF2B5EF4-FFF2-40B4-BE49-F238E27FC236}">
                  <a16:creationId xmlns:a16="http://schemas.microsoft.com/office/drawing/2014/main" id="{A3204D27-6646-4BF9-9342-7690ACF9EEB5}"/>
                </a:ext>
              </a:extLst>
            </p:cNvPr>
            <p:cNvSpPr/>
            <p:nvPr/>
          </p:nvSpPr>
          <p:spPr>
            <a:xfrm>
              <a:off x="6906224" y="2491088"/>
              <a:ext cx="273330" cy="3128162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ṧļïḓè">
              <a:extLst>
                <a:ext uri="{FF2B5EF4-FFF2-40B4-BE49-F238E27FC236}">
                  <a16:creationId xmlns:a16="http://schemas.microsoft.com/office/drawing/2014/main" id="{087BB16E-A502-4FF0-8D89-FB9FE78D648E}"/>
                </a:ext>
              </a:extLst>
            </p:cNvPr>
            <p:cNvSpPr/>
            <p:nvPr/>
          </p:nvSpPr>
          <p:spPr>
            <a:xfrm>
              <a:off x="7776354" y="2491089"/>
              <a:ext cx="273331" cy="3460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ŝļide">
              <a:extLst>
                <a:ext uri="{FF2B5EF4-FFF2-40B4-BE49-F238E27FC236}">
                  <a16:creationId xmlns:a16="http://schemas.microsoft.com/office/drawing/2014/main" id="{E56CD07E-1150-410E-89E7-762B21457765}"/>
                </a:ext>
              </a:extLst>
            </p:cNvPr>
            <p:cNvSpPr/>
            <p:nvPr/>
          </p:nvSpPr>
          <p:spPr>
            <a:xfrm>
              <a:off x="7776355" y="2491090"/>
              <a:ext cx="273330" cy="1198017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ṡḻîḓê">
              <a:extLst>
                <a:ext uri="{FF2B5EF4-FFF2-40B4-BE49-F238E27FC236}">
                  <a16:creationId xmlns:a16="http://schemas.microsoft.com/office/drawing/2014/main" id="{82D2A181-E0F2-486E-9EF0-B8F3FA141BAE}"/>
                </a:ext>
              </a:extLst>
            </p:cNvPr>
            <p:cNvSpPr/>
            <p:nvPr/>
          </p:nvSpPr>
          <p:spPr>
            <a:xfrm>
              <a:off x="8283227" y="2491088"/>
              <a:ext cx="273331" cy="34609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ŝ1îḍe">
              <a:extLst>
                <a:ext uri="{FF2B5EF4-FFF2-40B4-BE49-F238E27FC236}">
                  <a16:creationId xmlns:a16="http://schemas.microsoft.com/office/drawing/2014/main" id="{CB6CFCAA-B395-4FCD-90F3-5EF05F1C8586}"/>
                </a:ext>
              </a:extLst>
            </p:cNvPr>
            <p:cNvSpPr/>
            <p:nvPr/>
          </p:nvSpPr>
          <p:spPr>
            <a:xfrm>
              <a:off x="8283227" y="2491088"/>
              <a:ext cx="273330" cy="2462583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îďè">
              <a:extLst>
                <a:ext uri="{FF2B5EF4-FFF2-40B4-BE49-F238E27FC236}">
                  <a16:creationId xmlns:a16="http://schemas.microsoft.com/office/drawing/2014/main" id="{0394BE53-A121-45B8-800C-0EE3BFE7729D}"/>
                </a:ext>
              </a:extLst>
            </p:cNvPr>
            <p:cNvSpPr txBox="1"/>
            <p:nvPr/>
          </p:nvSpPr>
          <p:spPr>
            <a:xfrm>
              <a:off x="3636052" y="2340117"/>
              <a:ext cx="279434" cy="102821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77%</a:t>
              </a:r>
            </a:p>
          </p:txBody>
        </p:sp>
        <p:sp>
          <p:nvSpPr>
            <p:cNvPr id="20" name="îSļïďé">
              <a:extLst>
                <a:ext uri="{FF2B5EF4-FFF2-40B4-BE49-F238E27FC236}">
                  <a16:creationId xmlns:a16="http://schemas.microsoft.com/office/drawing/2014/main" id="{5F550052-CA56-4332-B891-704C53B7DACC}"/>
                </a:ext>
              </a:extLst>
            </p:cNvPr>
            <p:cNvSpPr txBox="1"/>
            <p:nvPr/>
          </p:nvSpPr>
          <p:spPr>
            <a:xfrm>
              <a:off x="4136824" y="2330943"/>
              <a:ext cx="279434" cy="111996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42%</a:t>
              </a:r>
            </a:p>
          </p:txBody>
        </p:sp>
        <p:sp>
          <p:nvSpPr>
            <p:cNvPr id="21" name="íṩliḍê">
              <a:extLst>
                <a:ext uri="{FF2B5EF4-FFF2-40B4-BE49-F238E27FC236}">
                  <a16:creationId xmlns:a16="http://schemas.microsoft.com/office/drawing/2014/main" id="{8CAD51F5-1C60-47A0-A6BE-2CF515E07725}"/>
                </a:ext>
              </a:extLst>
            </p:cNvPr>
            <p:cNvSpPr txBox="1"/>
            <p:nvPr/>
          </p:nvSpPr>
          <p:spPr>
            <a:xfrm>
              <a:off x="4993150" y="2318868"/>
              <a:ext cx="279434" cy="117771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58%</a:t>
              </a:r>
            </a:p>
          </p:txBody>
        </p:sp>
        <p:sp>
          <p:nvSpPr>
            <p:cNvPr id="22" name="î$ḻíḍê">
              <a:extLst>
                <a:ext uri="{FF2B5EF4-FFF2-40B4-BE49-F238E27FC236}">
                  <a16:creationId xmlns:a16="http://schemas.microsoft.com/office/drawing/2014/main" id="{74B19C2D-E184-4B3E-AFEC-C427E6D99E4D}"/>
                </a:ext>
              </a:extLst>
            </p:cNvPr>
            <p:cNvSpPr txBox="1"/>
            <p:nvPr/>
          </p:nvSpPr>
          <p:spPr>
            <a:xfrm>
              <a:off x="5493922" y="2318868"/>
              <a:ext cx="279434" cy="111472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17%</a:t>
              </a:r>
            </a:p>
          </p:txBody>
        </p:sp>
        <p:sp>
          <p:nvSpPr>
            <p:cNvPr id="23" name="íšļíḍe">
              <a:extLst>
                <a:ext uri="{FF2B5EF4-FFF2-40B4-BE49-F238E27FC236}">
                  <a16:creationId xmlns:a16="http://schemas.microsoft.com/office/drawing/2014/main" id="{F31BC712-2D80-48F0-9CBC-696B2E0CBFFE}"/>
                </a:ext>
              </a:extLst>
            </p:cNvPr>
            <p:cNvSpPr txBox="1"/>
            <p:nvPr/>
          </p:nvSpPr>
          <p:spPr>
            <a:xfrm>
              <a:off x="6393249" y="2318868"/>
              <a:ext cx="279434" cy="108414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</a:p>
          </p:txBody>
        </p:sp>
        <p:sp>
          <p:nvSpPr>
            <p:cNvPr id="24" name="îśľîḍê">
              <a:extLst>
                <a:ext uri="{FF2B5EF4-FFF2-40B4-BE49-F238E27FC236}">
                  <a16:creationId xmlns:a16="http://schemas.microsoft.com/office/drawing/2014/main" id="{A20C6789-D534-4142-93BF-9F16E293406F}"/>
                </a:ext>
              </a:extLst>
            </p:cNvPr>
            <p:cNvSpPr txBox="1"/>
            <p:nvPr/>
          </p:nvSpPr>
          <p:spPr>
            <a:xfrm>
              <a:off x="6903171" y="2318868"/>
              <a:ext cx="279434" cy="105356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</a:p>
          </p:txBody>
        </p:sp>
        <p:sp>
          <p:nvSpPr>
            <p:cNvPr id="25" name="îṥḷíḑe">
              <a:extLst>
                <a:ext uri="{FF2B5EF4-FFF2-40B4-BE49-F238E27FC236}">
                  <a16:creationId xmlns:a16="http://schemas.microsoft.com/office/drawing/2014/main" id="{9530A1D0-37A1-462C-A7DD-9669EC819466}"/>
                </a:ext>
              </a:extLst>
            </p:cNvPr>
            <p:cNvSpPr txBox="1"/>
            <p:nvPr/>
          </p:nvSpPr>
          <p:spPr>
            <a:xfrm>
              <a:off x="7773302" y="2296483"/>
              <a:ext cx="279434" cy="12468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35%</a:t>
              </a:r>
            </a:p>
          </p:txBody>
        </p:sp>
        <p:sp>
          <p:nvSpPr>
            <p:cNvPr id="26" name="îśļiḋe">
              <a:extLst>
                <a:ext uri="{FF2B5EF4-FFF2-40B4-BE49-F238E27FC236}">
                  <a16:creationId xmlns:a16="http://schemas.microsoft.com/office/drawing/2014/main" id="{868FB6DC-5378-483A-B01F-3E6AD73D574B}"/>
                </a:ext>
              </a:extLst>
            </p:cNvPr>
            <p:cNvSpPr txBox="1"/>
            <p:nvPr/>
          </p:nvSpPr>
          <p:spPr>
            <a:xfrm>
              <a:off x="8277126" y="2293425"/>
              <a:ext cx="279434" cy="12468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 dirty="0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71%</a:t>
              </a:r>
            </a:p>
          </p:txBody>
        </p:sp>
        <p:sp>
          <p:nvSpPr>
            <p:cNvPr id="27" name="îśliďe">
              <a:extLst>
                <a:ext uri="{FF2B5EF4-FFF2-40B4-BE49-F238E27FC236}">
                  <a16:creationId xmlns:a16="http://schemas.microsoft.com/office/drawing/2014/main" id="{CF72038D-2147-4CC2-B2CE-61C92D66D78C}"/>
                </a:ext>
              </a:extLst>
            </p:cNvPr>
            <p:cNvSpPr/>
            <p:nvPr/>
          </p:nvSpPr>
          <p:spPr>
            <a:xfrm>
              <a:off x="3501570" y="905948"/>
              <a:ext cx="4857950" cy="476422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28" name="işľiḋe">
              <a:extLst>
                <a:ext uri="{FF2B5EF4-FFF2-40B4-BE49-F238E27FC236}">
                  <a16:creationId xmlns:a16="http://schemas.microsoft.com/office/drawing/2014/main" id="{08949300-BC59-4487-8EEF-2CA3588881DC}"/>
                </a:ext>
              </a:extLst>
            </p:cNvPr>
            <p:cNvSpPr/>
            <p:nvPr/>
          </p:nvSpPr>
          <p:spPr bwMode="auto">
            <a:xfrm>
              <a:off x="3501570" y="1344295"/>
              <a:ext cx="4857950" cy="383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29" name="ïśḷíḍé">
              <a:extLst>
                <a:ext uri="{FF2B5EF4-FFF2-40B4-BE49-F238E27FC236}">
                  <a16:creationId xmlns:a16="http://schemas.microsoft.com/office/drawing/2014/main" id="{F504611D-3ED6-406F-A039-F8A4090BD2AD}"/>
                </a:ext>
              </a:extLst>
            </p:cNvPr>
            <p:cNvSpPr/>
            <p:nvPr/>
          </p:nvSpPr>
          <p:spPr>
            <a:xfrm>
              <a:off x="3340713" y="1991236"/>
              <a:ext cx="1354162" cy="266599"/>
            </a:xfrm>
            <a:prstGeom prst="rect">
              <a:avLst/>
            </a:prstGeom>
          </p:spPr>
          <p:txBody>
            <a:bodyPr wrap="square" anchor="ctr">
              <a:normAutofit fontScale="3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30" name="iṧ1íḓê">
              <a:extLst>
                <a:ext uri="{FF2B5EF4-FFF2-40B4-BE49-F238E27FC236}">
                  <a16:creationId xmlns:a16="http://schemas.microsoft.com/office/drawing/2014/main" id="{FBC741D4-DD5D-4F0A-88C9-ADBE1461EDA4}"/>
                </a:ext>
              </a:extLst>
            </p:cNvPr>
            <p:cNvSpPr/>
            <p:nvPr/>
          </p:nvSpPr>
          <p:spPr>
            <a:xfrm>
              <a:off x="4743117" y="1994818"/>
              <a:ext cx="1354162" cy="266599"/>
            </a:xfrm>
            <a:prstGeom prst="rect">
              <a:avLst/>
            </a:prstGeom>
          </p:spPr>
          <p:txBody>
            <a:bodyPr wrap="square" anchor="ctr">
              <a:normAutofit fontScale="3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31" name="iṡļïḓe">
              <a:extLst>
                <a:ext uri="{FF2B5EF4-FFF2-40B4-BE49-F238E27FC236}">
                  <a16:creationId xmlns:a16="http://schemas.microsoft.com/office/drawing/2014/main" id="{D9780003-254F-4EBB-80E3-E677100D6878}"/>
                </a:ext>
              </a:extLst>
            </p:cNvPr>
            <p:cNvSpPr/>
            <p:nvPr/>
          </p:nvSpPr>
          <p:spPr>
            <a:xfrm>
              <a:off x="6120121" y="1994818"/>
              <a:ext cx="1354162" cy="266599"/>
            </a:xfrm>
            <a:prstGeom prst="rect">
              <a:avLst/>
            </a:prstGeom>
          </p:spPr>
          <p:txBody>
            <a:bodyPr wrap="square" anchor="ctr">
              <a:normAutofit fontScale="3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  <p:sp>
          <p:nvSpPr>
            <p:cNvPr id="32" name="ísļíḓe">
              <a:extLst>
                <a:ext uri="{FF2B5EF4-FFF2-40B4-BE49-F238E27FC236}">
                  <a16:creationId xmlns:a16="http://schemas.microsoft.com/office/drawing/2014/main" id="{0928BB16-9CF7-4D9F-A56F-EF5A15C92BD6}"/>
                </a:ext>
              </a:extLst>
            </p:cNvPr>
            <p:cNvSpPr/>
            <p:nvPr/>
          </p:nvSpPr>
          <p:spPr>
            <a:xfrm>
              <a:off x="7497125" y="1994818"/>
              <a:ext cx="1354162" cy="266599"/>
            </a:xfrm>
            <a:prstGeom prst="rect">
              <a:avLst/>
            </a:prstGeom>
          </p:spPr>
          <p:txBody>
            <a:bodyPr wrap="square" anchor="ctr">
              <a:normAutofit fontScale="3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5"/>
                  </a:solidFill>
                </a:rPr>
                <a:t>Text here</a:t>
              </a:r>
            </a:p>
          </p:txBody>
        </p:sp>
      </p:grpSp>
      <p:grpSp>
        <p:nvGrpSpPr>
          <p:cNvPr id="33" name="îṩľíḍé">
            <a:extLst>
              <a:ext uri="{FF2B5EF4-FFF2-40B4-BE49-F238E27FC236}">
                <a16:creationId xmlns:a16="http://schemas.microsoft.com/office/drawing/2014/main" id="{26F84D7D-BD2A-47FF-93ED-5DDF1A4F2AEA}"/>
              </a:ext>
            </a:extLst>
          </p:cNvPr>
          <p:cNvGrpSpPr/>
          <p:nvPr/>
        </p:nvGrpSpPr>
        <p:grpSpPr>
          <a:xfrm>
            <a:off x="3728251" y="1615161"/>
            <a:ext cx="2643080" cy="2297675"/>
            <a:chOff x="673099" y="1717037"/>
            <a:chExt cx="2643080" cy="2297675"/>
          </a:xfrm>
        </p:grpSpPr>
        <p:grpSp>
          <p:nvGrpSpPr>
            <p:cNvPr id="34" name="íṥľîḑè">
              <a:extLst>
                <a:ext uri="{FF2B5EF4-FFF2-40B4-BE49-F238E27FC236}">
                  <a16:creationId xmlns:a16="http://schemas.microsoft.com/office/drawing/2014/main" id="{92C34E6F-936A-4363-A7FB-F59978769511}"/>
                </a:ext>
              </a:extLst>
            </p:cNvPr>
            <p:cNvGrpSpPr/>
            <p:nvPr/>
          </p:nvGrpSpPr>
          <p:grpSpPr>
            <a:xfrm>
              <a:off x="673099" y="1717037"/>
              <a:ext cx="2643080" cy="1527342"/>
              <a:chOff x="673101" y="1744462"/>
              <a:chExt cx="2643080" cy="1397000"/>
            </a:xfrm>
          </p:grpSpPr>
          <p:sp>
            <p:nvSpPr>
              <p:cNvPr id="36" name="ísḻïdé">
                <a:extLst>
                  <a:ext uri="{FF2B5EF4-FFF2-40B4-BE49-F238E27FC236}">
                    <a16:creationId xmlns:a16="http://schemas.microsoft.com/office/drawing/2014/main" id="{05C71D37-4A86-40D8-8DEB-4B08A0CA8A5E}"/>
                  </a:ext>
                </a:extLst>
              </p:cNvPr>
              <p:cNvSpPr/>
              <p:nvPr/>
            </p:nvSpPr>
            <p:spPr>
              <a:xfrm>
                <a:off x="673101" y="1744462"/>
                <a:ext cx="2643080" cy="1397000"/>
              </a:xfrm>
              <a:prstGeom prst="rect">
                <a:avLst/>
              </a:prstGeom>
              <a:blipFill>
                <a:blip r:embed="rId3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t="-7747" b="-76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isļíďè">
                <a:extLst>
                  <a:ext uri="{FF2B5EF4-FFF2-40B4-BE49-F238E27FC236}">
                    <a16:creationId xmlns:a16="http://schemas.microsoft.com/office/drawing/2014/main" id="{AC6F76F8-2CA1-4DC8-9621-3DFAA783B635}"/>
                  </a:ext>
                </a:extLst>
              </p:cNvPr>
              <p:cNvSpPr txBox="1"/>
              <p:nvPr/>
            </p:nvSpPr>
            <p:spPr>
              <a:xfrm>
                <a:off x="673103" y="2651638"/>
                <a:ext cx="2643078" cy="489824"/>
              </a:xfrm>
              <a:prstGeom prst="rect">
                <a:avLst/>
              </a:prstGeom>
              <a:solidFill>
                <a:schemeClr val="tx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dirty="0"/>
                  <a:t>…</a:t>
                </a:r>
                <a:r>
                  <a:rPr lang="en-US" altLang="zh-CN" sz="100" dirty="0"/>
                  <a:t> </a:t>
                </a:r>
                <a:r>
                  <a:rPr lang="en-US" altLang="zh-CN" sz="1400" dirty="0"/>
                  <a:t>Text</a:t>
                </a:r>
                <a:endParaRPr lang="zh-CN" altLang="en-US" sz="1400" dirty="0" err="1"/>
              </a:p>
            </p:txBody>
          </p:sp>
        </p:grpSp>
        <p:sp>
          <p:nvSpPr>
            <p:cNvPr id="35" name="î$líḓe">
              <a:extLst>
                <a:ext uri="{FF2B5EF4-FFF2-40B4-BE49-F238E27FC236}">
                  <a16:creationId xmlns:a16="http://schemas.microsoft.com/office/drawing/2014/main" id="{D23940FF-422B-4F08-AF06-C4AF96280EE5}"/>
                </a:ext>
              </a:extLst>
            </p:cNvPr>
            <p:cNvSpPr txBox="1"/>
            <p:nvPr/>
          </p:nvSpPr>
          <p:spPr>
            <a:xfrm>
              <a:off x="673099" y="3307558"/>
              <a:ext cx="2643078" cy="7071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/>
                <a:t>Sup</a:t>
              </a:r>
              <a:r>
                <a:rPr lang="en-US" altLang="zh-CN" sz="100"/>
                <a:t> </a:t>
              </a:r>
              <a:r>
                <a:rPr lang="en-US" altLang="zh-CN" sz="1100"/>
                <a:t>porting </a:t>
              </a:r>
              <a:r>
                <a:rPr lang="en-US" altLang="zh-CN" sz="1100" dirty="0"/>
                <a:t>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……</a:t>
              </a:r>
            </a:p>
          </p:txBody>
        </p:sp>
      </p:grpSp>
      <p:grpSp>
        <p:nvGrpSpPr>
          <p:cNvPr id="38" name="íṩļîḓê">
            <a:extLst>
              <a:ext uri="{FF2B5EF4-FFF2-40B4-BE49-F238E27FC236}">
                <a16:creationId xmlns:a16="http://schemas.microsoft.com/office/drawing/2014/main" id="{AD5F4DBA-1BD6-4101-8410-238F621C133D}"/>
              </a:ext>
            </a:extLst>
          </p:cNvPr>
          <p:cNvGrpSpPr/>
          <p:nvPr/>
        </p:nvGrpSpPr>
        <p:grpSpPr>
          <a:xfrm>
            <a:off x="3728250" y="3896053"/>
            <a:ext cx="2643080" cy="2297675"/>
            <a:chOff x="3407339" y="1717037"/>
            <a:chExt cx="2643080" cy="2297675"/>
          </a:xfrm>
        </p:grpSpPr>
        <p:grpSp>
          <p:nvGrpSpPr>
            <p:cNvPr id="39" name="išľíḋe">
              <a:extLst>
                <a:ext uri="{FF2B5EF4-FFF2-40B4-BE49-F238E27FC236}">
                  <a16:creationId xmlns:a16="http://schemas.microsoft.com/office/drawing/2014/main" id="{FFF1940E-D9D5-4977-ADC2-97AD6DE54C36}"/>
                </a:ext>
              </a:extLst>
            </p:cNvPr>
            <p:cNvGrpSpPr/>
            <p:nvPr/>
          </p:nvGrpSpPr>
          <p:grpSpPr>
            <a:xfrm>
              <a:off x="3407339" y="1717037"/>
              <a:ext cx="2643080" cy="1527342"/>
              <a:chOff x="3407341" y="1744462"/>
              <a:chExt cx="2643080" cy="1397000"/>
            </a:xfrm>
          </p:grpSpPr>
          <p:sp>
            <p:nvSpPr>
              <p:cNvPr id="41" name="îṩḻíḑé">
                <a:extLst>
                  <a:ext uri="{FF2B5EF4-FFF2-40B4-BE49-F238E27FC236}">
                    <a16:creationId xmlns:a16="http://schemas.microsoft.com/office/drawing/2014/main" id="{05E5C564-0D0F-4970-9DBD-B73E2A1E43A8}"/>
                  </a:ext>
                </a:extLst>
              </p:cNvPr>
              <p:cNvSpPr/>
              <p:nvPr/>
            </p:nvSpPr>
            <p:spPr>
              <a:xfrm>
                <a:off x="3407341" y="1744462"/>
                <a:ext cx="2643080" cy="1397000"/>
              </a:xfrm>
              <a:prstGeom prst="rect">
                <a:avLst/>
              </a:prstGeom>
              <a:blipFill>
                <a:blip r:embed="rId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iṡ1idé">
                <a:extLst>
                  <a:ext uri="{FF2B5EF4-FFF2-40B4-BE49-F238E27FC236}">
                    <a16:creationId xmlns:a16="http://schemas.microsoft.com/office/drawing/2014/main" id="{25BA9EE8-52E4-4D99-A6DA-A4D12715E2CA}"/>
                  </a:ext>
                </a:extLst>
              </p:cNvPr>
              <p:cNvSpPr txBox="1"/>
              <p:nvPr/>
            </p:nvSpPr>
            <p:spPr>
              <a:xfrm>
                <a:off x="3407343" y="2651638"/>
                <a:ext cx="2643078" cy="489824"/>
              </a:xfrm>
              <a:prstGeom prst="rect">
                <a:avLst/>
              </a:prstGeom>
              <a:solidFill>
                <a:schemeClr val="tx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/>
                  <a:t>…</a:t>
                </a:r>
                <a:r>
                  <a:rPr lang="en-US" altLang="zh-CN" sz="100"/>
                  <a:t> </a:t>
                </a:r>
                <a:r>
                  <a:rPr lang="en-US" altLang="zh-CN" sz="1400"/>
                  <a:t>Text</a:t>
                </a:r>
                <a:endParaRPr lang="zh-CN" altLang="en-US" sz="1400" dirty="0" err="1"/>
              </a:p>
            </p:txBody>
          </p:sp>
        </p:grpSp>
        <p:sp>
          <p:nvSpPr>
            <p:cNvPr id="40" name="íṡļïḓe">
              <a:extLst>
                <a:ext uri="{FF2B5EF4-FFF2-40B4-BE49-F238E27FC236}">
                  <a16:creationId xmlns:a16="http://schemas.microsoft.com/office/drawing/2014/main" id="{2B695E18-B97C-46DE-9298-D2C15333FA28}"/>
                </a:ext>
              </a:extLst>
            </p:cNvPr>
            <p:cNvSpPr txBox="1"/>
            <p:nvPr/>
          </p:nvSpPr>
          <p:spPr>
            <a:xfrm>
              <a:off x="3407340" y="3307558"/>
              <a:ext cx="2643078" cy="7071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……</a:t>
              </a:r>
            </a:p>
          </p:txBody>
        </p:sp>
      </p:grpSp>
      <p:grpSp>
        <p:nvGrpSpPr>
          <p:cNvPr id="43" name="íşḻíḋe">
            <a:extLst>
              <a:ext uri="{FF2B5EF4-FFF2-40B4-BE49-F238E27FC236}">
                <a16:creationId xmlns:a16="http://schemas.microsoft.com/office/drawing/2014/main" id="{E16A4620-01F9-404A-BA93-D045D688EA9D}"/>
              </a:ext>
            </a:extLst>
          </p:cNvPr>
          <p:cNvGrpSpPr/>
          <p:nvPr/>
        </p:nvGrpSpPr>
        <p:grpSpPr>
          <a:xfrm>
            <a:off x="751356" y="1615161"/>
            <a:ext cx="2643080" cy="2297675"/>
            <a:chOff x="673099" y="1717037"/>
            <a:chExt cx="2643080" cy="2297675"/>
          </a:xfrm>
        </p:grpSpPr>
        <p:grpSp>
          <p:nvGrpSpPr>
            <p:cNvPr id="44" name="îṧľïḓe">
              <a:extLst>
                <a:ext uri="{FF2B5EF4-FFF2-40B4-BE49-F238E27FC236}">
                  <a16:creationId xmlns:a16="http://schemas.microsoft.com/office/drawing/2014/main" id="{8A15EDA1-59DC-44F7-BEB0-A9D04929DD4E}"/>
                </a:ext>
              </a:extLst>
            </p:cNvPr>
            <p:cNvGrpSpPr/>
            <p:nvPr/>
          </p:nvGrpSpPr>
          <p:grpSpPr>
            <a:xfrm>
              <a:off x="673099" y="1717037"/>
              <a:ext cx="2643080" cy="1527342"/>
              <a:chOff x="673101" y="1744462"/>
              <a:chExt cx="2643080" cy="1397000"/>
            </a:xfrm>
          </p:grpSpPr>
          <p:sp>
            <p:nvSpPr>
              <p:cNvPr id="46" name="iŝḻîḓè">
                <a:extLst>
                  <a:ext uri="{FF2B5EF4-FFF2-40B4-BE49-F238E27FC236}">
                    <a16:creationId xmlns:a16="http://schemas.microsoft.com/office/drawing/2014/main" id="{D78B2F75-AF1E-4C7C-B5F8-4389A775A783}"/>
                  </a:ext>
                </a:extLst>
              </p:cNvPr>
              <p:cNvSpPr/>
              <p:nvPr/>
            </p:nvSpPr>
            <p:spPr>
              <a:xfrm>
                <a:off x="673101" y="1744462"/>
                <a:ext cx="2643080" cy="1397000"/>
              </a:xfrm>
              <a:prstGeom prst="rect">
                <a:avLst/>
              </a:prstGeom>
              <a:blipFill>
                <a:blip r:embed="rId5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t="-7747" b="-76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î$ḷîdè">
                <a:extLst>
                  <a:ext uri="{FF2B5EF4-FFF2-40B4-BE49-F238E27FC236}">
                    <a16:creationId xmlns:a16="http://schemas.microsoft.com/office/drawing/2014/main" id="{83A9D3BA-DAF6-44EF-B5C6-066C5D4386F3}"/>
                  </a:ext>
                </a:extLst>
              </p:cNvPr>
              <p:cNvSpPr txBox="1"/>
              <p:nvPr/>
            </p:nvSpPr>
            <p:spPr>
              <a:xfrm>
                <a:off x="673103" y="2651638"/>
                <a:ext cx="2643078" cy="489824"/>
              </a:xfrm>
              <a:prstGeom prst="rect">
                <a:avLst/>
              </a:prstGeom>
              <a:solidFill>
                <a:schemeClr val="tx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dirty="0"/>
                  <a:t>…</a:t>
                </a:r>
                <a:r>
                  <a:rPr lang="en-US" altLang="zh-CN" sz="100" dirty="0"/>
                  <a:t> </a:t>
                </a:r>
                <a:r>
                  <a:rPr lang="en-US" altLang="zh-CN" sz="1400" dirty="0"/>
                  <a:t>Text</a:t>
                </a:r>
                <a:endParaRPr lang="zh-CN" altLang="en-US" sz="1400" dirty="0" err="1"/>
              </a:p>
            </p:txBody>
          </p:sp>
        </p:grpSp>
        <p:sp>
          <p:nvSpPr>
            <p:cNvPr id="45" name="ïṡľïḋè">
              <a:extLst>
                <a:ext uri="{FF2B5EF4-FFF2-40B4-BE49-F238E27FC236}">
                  <a16:creationId xmlns:a16="http://schemas.microsoft.com/office/drawing/2014/main" id="{A13AFE00-589A-41DD-A292-60E756F4CF58}"/>
                </a:ext>
              </a:extLst>
            </p:cNvPr>
            <p:cNvSpPr txBox="1"/>
            <p:nvPr/>
          </p:nvSpPr>
          <p:spPr>
            <a:xfrm>
              <a:off x="673099" y="3307558"/>
              <a:ext cx="2643078" cy="7071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/>
                <a:t>Sup</a:t>
              </a:r>
              <a:r>
                <a:rPr lang="en-US" altLang="zh-CN" sz="100"/>
                <a:t> </a:t>
              </a:r>
              <a:r>
                <a:rPr lang="en-US" altLang="zh-CN" sz="1100"/>
                <a:t>porting </a:t>
              </a:r>
              <a:r>
                <a:rPr lang="en-US" altLang="zh-CN" sz="1100" dirty="0"/>
                <a:t>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……</a:t>
              </a:r>
            </a:p>
          </p:txBody>
        </p:sp>
      </p:grpSp>
      <p:grpSp>
        <p:nvGrpSpPr>
          <p:cNvPr id="48" name="íś1ide">
            <a:extLst>
              <a:ext uri="{FF2B5EF4-FFF2-40B4-BE49-F238E27FC236}">
                <a16:creationId xmlns:a16="http://schemas.microsoft.com/office/drawing/2014/main" id="{15D3BB47-E9E4-4100-B1C9-24F96282814A}"/>
              </a:ext>
            </a:extLst>
          </p:cNvPr>
          <p:cNvGrpSpPr/>
          <p:nvPr/>
        </p:nvGrpSpPr>
        <p:grpSpPr>
          <a:xfrm>
            <a:off x="751355" y="3896053"/>
            <a:ext cx="2643080" cy="2297675"/>
            <a:chOff x="3407339" y="1717037"/>
            <a:chExt cx="2643080" cy="2297675"/>
          </a:xfrm>
        </p:grpSpPr>
        <p:grpSp>
          <p:nvGrpSpPr>
            <p:cNvPr id="49" name="íślïḑé">
              <a:extLst>
                <a:ext uri="{FF2B5EF4-FFF2-40B4-BE49-F238E27FC236}">
                  <a16:creationId xmlns:a16="http://schemas.microsoft.com/office/drawing/2014/main" id="{7F32894E-2EC1-4984-B4AF-1E3A92FEF899}"/>
                </a:ext>
              </a:extLst>
            </p:cNvPr>
            <p:cNvGrpSpPr/>
            <p:nvPr/>
          </p:nvGrpSpPr>
          <p:grpSpPr>
            <a:xfrm>
              <a:off x="3407339" y="1717037"/>
              <a:ext cx="2643080" cy="1527342"/>
              <a:chOff x="3407341" y="1744462"/>
              <a:chExt cx="2643080" cy="1397000"/>
            </a:xfrm>
          </p:grpSpPr>
          <p:sp>
            <p:nvSpPr>
              <p:cNvPr id="51" name="í$ļïďè">
                <a:extLst>
                  <a:ext uri="{FF2B5EF4-FFF2-40B4-BE49-F238E27FC236}">
                    <a16:creationId xmlns:a16="http://schemas.microsoft.com/office/drawing/2014/main" id="{A9388039-FCC9-465D-BF56-CFCCCD7B56AB}"/>
                  </a:ext>
                </a:extLst>
              </p:cNvPr>
              <p:cNvSpPr/>
              <p:nvPr/>
            </p:nvSpPr>
            <p:spPr>
              <a:xfrm>
                <a:off x="3407341" y="1744462"/>
                <a:ext cx="2643080" cy="1397000"/>
              </a:xfrm>
              <a:prstGeom prst="rect">
                <a:avLst/>
              </a:prstGeom>
              <a:blipFill>
                <a:blip r:embed="rId6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2" name="îšļiḋé">
                <a:extLst>
                  <a:ext uri="{FF2B5EF4-FFF2-40B4-BE49-F238E27FC236}">
                    <a16:creationId xmlns:a16="http://schemas.microsoft.com/office/drawing/2014/main" id="{FF854745-04D8-4FE4-AC39-A7593DB98229}"/>
                  </a:ext>
                </a:extLst>
              </p:cNvPr>
              <p:cNvSpPr txBox="1"/>
              <p:nvPr/>
            </p:nvSpPr>
            <p:spPr>
              <a:xfrm>
                <a:off x="3407343" y="2651638"/>
                <a:ext cx="2643078" cy="489824"/>
              </a:xfrm>
              <a:prstGeom prst="rect">
                <a:avLst/>
              </a:prstGeom>
              <a:solidFill>
                <a:schemeClr val="tx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/>
                  <a:t>…</a:t>
                </a:r>
                <a:r>
                  <a:rPr lang="en-US" altLang="zh-CN" sz="100"/>
                  <a:t> </a:t>
                </a:r>
                <a:r>
                  <a:rPr lang="en-US" altLang="zh-CN" sz="1400"/>
                  <a:t>Text</a:t>
                </a:r>
                <a:endParaRPr lang="zh-CN" altLang="en-US" sz="1400" dirty="0" err="1"/>
              </a:p>
            </p:txBody>
          </p:sp>
        </p:grpSp>
        <p:sp>
          <p:nvSpPr>
            <p:cNvPr id="50" name="íṧḻîḋê">
              <a:extLst>
                <a:ext uri="{FF2B5EF4-FFF2-40B4-BE49-F238E27FC236}">
                  <a16:creationId xmlns:a16="http://schemas.microsoft.com/office/drawing/2014/main" id="{A28ACBE3-1870-4B96-A240-7919978FBB45}"/>
                </a:ext>
              </a:extLst>
            </p:cNvPr>
            <p:cNvSpPr txBox="1"/>
            <p:nvPr/>
          </p:nvSpPr>
          <p:spPr>
            <a:xfrm>
              <a:off x="3407340" y="3307558"/>
              <a:ext cx="2643078" cy="7071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705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ļ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şļîḋè">
            <a:extLst>
              <a:ext uri="{FF2B5EF4-FFF2-40B4-BE49-F238E27FC236}">
                <a16:creationId xmlns:a16="http://schemas.microsoft.com/office/drawing/2014/main" id="{7FB7BBC2-DD79-4183-A37F-C8F2776D7ABE}"/>
              </a:ext>
            </a:extLst>
          </p:cNvPr>
          <p:cNvSpPr/>
          <p:nvPr/>
        </p:nvSpPr>
        <p:spPr bwMode="auto">
          <a:xfrm>
            <a:off x="660399" y="3733800"/>
            <a:ext cx="1362525" cy="2056150"/>
          </a:xfrm>
          <a:custGeom>
            <a:avLst/>
            <a:gdLst>
              <a:gd name="connsiteX0" fmla="*/ 0 w 1041400"/>
              <a:gd name="connsiteY0" fmla="*/ 0 h 2967068"/>
              <a:gd name="connsiteX1" fmla="*/ 1041400 w 1041400"/>
              <a:gd name="connsiteY1" fmla="*/ 0 h 2967068"/>
              <a:gd name="connsiteX2" fmla="*/ 1041400 w 1041400"/>
              <a:gd name="connsiteY2" fmla="*/ 2967068 h 2967068"/>
              <a:gd name="connsiteX3" fmla="*/ 0 w 1041400"/>
              <a:gd name="connsiteY3" fmla="*/ 2967068 h 2967068"/>
              <a:gd name="connsiteX4" fmla="*/ 0 w 1041400"/>
              <a:gd name="connsiteY4" fmla="*/ 0 h 296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2967068">
                <a:moveTo>
                  <a:pt x="0" y="0"/>
                </a:moveTo>
                <a:lnTo>
                  <a:pt x="1041400" y="0"/>
                </a:lnTo>
                <a:lnTo>
                  <a:pt x="1041400" y="2967068"/>
                </a:lnTo>
                <a:lnTo>
                  <a:pt x="0" y="29670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išļïḋê">
            <a:extLst>
              <a:ext uri="{FF2B5EF4-FFF2-40B4-BE49-F238E27FC236}">
                <a16:creationId xmlns:a16="http://schemas.microsoft.com/office/drawing/2014/main" id="{90223CA9-537B-4564-A799-72B86F91C352}"/>
              </a:ext>
            </a:extLst>
          </p:cNvPr>
          <p:cNvSpPr/>
          <p:nvPr/>
        </p:nvSpPr>
        <p:spPr bwMode="auto">
          <a:xfrm>
            <a:off x="2144716" y="3733800"/>
            <a:ext cx="9374184" cy="2056150"/>
          </a:xfrm>
          <a:custGeom>
            <a:avLst/>
            <a:gdLst>
              <a:gd name="connsiteX0" fmla="*/ 0 w 9169400"/>
              <a:gd name="connsiteY0" fmla="*/ 0 h 2967068"/>
              <a:gd name="connsiteX1" fmla="*/ 9169400 w 9169400"/>
              <a:gd name="connsiteY1" fmla="*/ 0 h 2967068"/>
              <a:gd name="connsiteX2" fmla="*/ 9169400 w 9169400"/>
              <a:gd name="connsiteY2" fmla="*/ 2967068 h 2967068"/>
              <a:gd name="connsiteX3" fmla="*/ 0 w 9169400"/>
              <a:gd name="connsiteY3" fmla="*/ 2967068 h 2967068"/>
              <a:gd name="connsiteX4" fmla="*/ 0 w 9169400"/>
              <a:gd name="connsiteY4" fmla="*/ 0 h 296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9400" h="2967068">
                <a:moveTo>
                  <a:pt x="0" y="0"/>
                </a:moveTo>
                <a:lnTo>
                  <a:pt x="9169400" y="0"/>
                </a:lnTo>
                <a:lnTo>
                  <a:pt x="9169400" y="2967068"/>
                </a:lnTo>
                <a:lnTo>
                  <a:pt x="0" y="296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970" b="-101970"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71" name="îsľïḍè">
            <a:extLst>
              <a:ext uri="{FF2B5EF4-FFF2-40B4-BE49-F238E27FC236}">
                <a16:creationId xmlns:a16="http://schemas.microsoft.com/office/drawing/2014/main" id="{10DCBCFC-2C1C-4CF0-8D2F-7E69D5C0C189}"/>
              </a:ext>
            </a:extLst>
          </p:cNvPr>
          <p:cNvSpPr/>
          <p:nvPr/>
        </p:nvSpPr>
        <p:spPr>
          <a:xfrm>
            <a:off x="1027668" y="1504693"/>
            <a:ext cx="4230132" cy="108080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Unified fonts </a:t>
            </a:r>
            <a:r>
              <a:rPr lang="en-US" altLang="zh-CN" sz="2800" b="1"/>
              <a:t>make r</a:t>
            </a:r>
            <a:r>
              <a:rPr lang="en-US" altLang="zh-CN" sz="100" b="1"/>
              <a:t> </a:t>
            </a:r>
            <a:r>
              <a:rPr lang="en-US" altLang="zh-CN" sz="2800" b="1"/>
              <a:t>eading </a:t>
            </a:r>
            <a:r>
              <a:rPr lang="en-US" altLang="zh-CN" sz="2800" b="1" dirty="0"/>
              <a:t>more fluent.</a:t>
            </a:r>
          </a:p>
        </p:txBody>
      </p:sp>
      <p:sp>
        <p:nvSpPr>
          <p:cNvPr id="272" name="î$ḻîḓè">
            <a:extLst>
              <a:ext uri="{FF2B5EF4-FFF2-40B4-BE49-F238E27FC236}">
                <a16:creationId xmlns:a16="http://schemas.microsoft.com/office/drawing/2014/main" id="{F2B72042-525F-4B5F-9051-2D2935DDB405}"/>
              </a:ext>
            </a:extLst>
          </p:cNvPr>
          <p:cNvSpPr/>
          <p:nvPr/>
        </p:nvSpPr>
        <p:spPr>
          <a:xfrm>
            <a:off x="6070734" y="2146936"/>
            <a:ext cx="5149716" cy="828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en-US" altLang="zh-CN" sz="1100" dirty="0"/>
              <a:t>Adjust the spacing to adapt to Chinese typesetting, use </a:t>
            </a:r>
            <a:r>
              <a:rPr lang="en-US" altLang="zh-CN" sz="1100"/>
              <a:t>the referen</a:t>
            </a:r>
            <a:r>
              <a:rPr lang="en-US" altLang="zh-CN" sz="100"/>
              <a:t> </a:t>
            </a:r>
            <a:r>
              <a:rPr lang="en-US" altLang="zh-CN" sz="1100"/>
              <a:t>ce </a:t>
            </a:r>
            <a:r>
              <a:rPr lang="en-US" altLang="zh-CN" sz="1100" dirty="0"/>
              <a:t>line in PPT.</a:t>
            </a:r>
          </a:p>
        </p:txBody>
      </p:sp>
      <p:sp>
        <p:nvSpPr>
          <p:cNvPr id="273" name="íŝ1ídê">
            <a:extLst>
              <a:ext uri="{FF2B5EF4-FFF2-40B4-BE49-F238E27FC236}">
                <a16:creationId xmlns:a16="http://schemas.microsoft.com/office/drawing/2014/main" id="{8F888A6E-AECA-421F-A9C9-597434A8707A}"/>
              </a:ext>
            </a:extLst>
          </p:cNvPr>
          <p:cNvSpPr/>
          <p:nvPr/>
        </p:nvSpPr>
        <p:spPr bwMode="auto">
          <a:xfrm>
            <a:off x="7822234" y="1683057"/>
            <a:ext cx="3328888" cy="35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3"/>
                </a:solidFill>
              </a:rPr>
              <a:t>Supporting text he</a:t>
            </a:r>
            <a:r>
              <a:rPr lang="en-US" altLang="zh-CN" sz="100" b="1" dirty="0">
                <a:solidFill>
                  <a:schemeClr val="accent3"/>
                </a:solidFill>
              </a:rPr>
              <a:t> </a:t>
            </a:r>
            <a:r>
              <a:rPr lang="en-US" altLang="zh-CN" sz="1600" b="1" dirty="0">
                <a:solidFill>
                  <a:schemeClr val="accent3"/>
                </a:solidFill>
              </a:rPr>
              <a:t>re.</a:t>
            </a:r>
          </a:p>
        </p:txBody>
      </p:sp>
      <p:sp>
        <p:nvSpPr>
          <p:cNvPr id="275" name="i$ļiḓê">
            <a:extLst>
              <a:ext uri="{FF2B5EF4-FFF2-40B4-BE49-F238E27FC236}">
                <a16:creationId xmlns:a16="http://schemas.microsoft.com/office/drawing/2014/main" id="{CA5F6100-73B5-43D4-9E89-B6B0D11BB8D5}"/>
              </a:ext>
            </a:extLst>
          </p:cNvPr>
          <p:cNvSpPr/>
          <p:nvPr/>
        </p:nvSpPr>
        <p:spPr bwMode="auto">
          <a:xfrm>
            <a:off x="1129268" y="2613104"/>
            <a:ext cx="404813" cy="57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6" name="ïšļidè">
            <a:extLst>
              <a:ext uri="{FF2B5EF4-FFF2-40B4-BE49-F238E27FC236}">
                <a16:creationId xmlns:a16="http://schemas.microsoft.com/office/drawing/2014/main" id="{64CF156F-38DD-4DD3-80D7-A3974AF7DE0A}"/>
              </a:ext>
            </a:extLst>
          </p:cNvPr>
          <p:cNvSpPr/>
          <p:nvPr/>
        </p:nvSpPr>
        <p:spPr bwMode="auto">
          <a:xfrm>
            <a:off x="11239500" y="3733800"/>
            <a:ext cx="293688" cy="2056150"/>
          </a:xfrm>
          <a:custGeom>
            <a:avLst/>
            <a:gdLst>
              <a:gd name="connsiteX0" fmla="*/ 0 w 1041400"/>
              <a:gd name="connsiteY0" fmla="*/ 0 h 2967068"/>
              <a:gd name="connsiteX1" fmla="*/ 1041400 w 1041400"/>
              <a:gd name="connsiteY1" fmla="*/ 0 h 2967068"/>
              <a:gd name="connsiteX2" fmla="*/ 1041400 w 1041400"/>
              <a:gd name="connsiteY2" fmla="*/ 2967068 h 2967068"/>
              <a:gd name="connsiteX3" fmla="*/ 0 w 1041400"/>
              <a:gd name="connsiteY3" fmla="*/ 2967068 h 2967068"/>
              <a:gd name="connsiteX4" fmla="*/ 0 w 1041400"/>
              <a:gd name="connsiteY4" fmla="*/ 0 h 296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2967068">
                <a:moveTo>
                  <a:pt x="0" y="0"/>
                </a:moveTo>
                <a:lnTo>
                  <a:pt x="1041400" y="0"/>
                </a:lnTo>
                <a:lnTo>
                  <a:pt x="1041400" y="2967068"/>
                </a:lnTo>
                <a:lnTo>
                  <a:pt x="0" y="29670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97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d4266b2a-0fa4-4f7f-9edc-4c6dc040da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6;#42301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358;"/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6;#423019;#423013;#423019;#42301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68;"/>
  <p:tag name="ISLIDE.TEMPLATE" val="https://www.islide.cc;"/>
  <p:tag name="ISLIDE.ICON" val="#95765;#35698;#423015;#42301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6;#42301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2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6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46;"/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385;"/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356;"/>
  <p:tag name="ISLIDE.TEMPLATE" val="https://www.islide.cc;"/>
  <p:tag name="ISLIDE.ICON" val="#423019;#423016;#423015;"/>
</p:tagLst>
</file>

<file path=ppt/theme/theme1.xml><?xml version="1.0" encoding="utf-8"?>
<a:theme xmlns:a="http://schemas.openxmlformats.org/drawingml/2006/main" name="HORIBA">
  <a:themeElements>
    <a:clrScheme name="浦银安盛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43273"/>
      </a:accent1>
      <a:accent2>
        <a:srgbClr val="FFFFFF"/>
      </a:accent2>
      <a:accent3>
        <a:srgbClr val="2CB9F0"/>
      </a:accent3>
      <a:accent4>
        <a:srgbClr val="C7C7C7"/>
      </a:accent4>
      <a:accent5>
        <a:srgbClr val="6B6B6B"/>
      </a:accent5>
      <a:accent6>
        <a:srgbClr val="1E1E1E"/>
      </a:accent6>
      <a:hlink>
        <a:srgbClr val="D81430"/>
      </a:hlink>
      <a:folHlink>
        <a:srgbClr val="CBCBCB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1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2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ppt/theme/themeOverride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143273"/>
    </a:accent1>
    <a:accent2>
      <a:srgbClr val="FFFFFF"/>
    </a:accent2>
    <a:accent3>
      <a:srgbClr val="2CB9F0"/>
    </a:accent3>
    <a:accent4>
      <a:srgbClr val="C7C7C7"/>
    </a:accent4>
    <a:accent5>
      <a:srgbClr val="6B6B6B"/>
    </a:accent5>
    <a:accent6>
      <a:srgbClr val="1E1E1E"/>
    </a:accent6>
    <a:hlink>
      <a:srgbClr val="D81430"/>
    </a:hlink>
    <a:folHlink>
      <a:srgbClr val="CBCB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Mu</Template>
  <TotalTime>0</TotalTime>
  <Words>1412</Words>
  <Application>Microsoft Office PowerPoint</Application>
  <PresentationFormat>宽屏</PresentationFormat>
  <Paragraphs>278</Paragraphs>
  <Slides>29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Arial</vt:lpstr>
      <vt:lpstr>Calibri</vt:lpstr>
      <vt:lpstr>HORIBA</vt:lpstr>
      <vt:lpstr>南昌大学 文学系学术答辩 PPT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南昌大学毕业论文答辩PPT模板</dc:title>
  <dc:creator>islide</dc:creator>
  <cp:keywords>51PPT模板网（www.51pptmoban.com）</cp:keywords>
  <dc:description>51PPT模板网，幻灯片演示模板及素材免费下载！_x000d_
51PPT模板网 唯一访问网址：www.51pptmoban.com</dc:description>
  <cp:lastModifiedBy>jingtao hu</cp:lastModifiedBy>
  <cp:revision>4</cp:revision>
  <cp:lastPrinted>2020-09-09T16:00:00Z</cp:lastPrinted>
  <dcterms:created xsi:type="dcterms:W3CDTF">2020-09-09T16:00:00Z</dcterms:created>
  <dcterms:modified xsi:type="dcterms:W3CDTF">2024-09-15T03:04:16Z</dcterms:modified>
  <cp:contentStatus>南昌大学毕业论文答辩PPT模板，www.51pptmoban.com</cp:contentStatus>
  <cp:version>51pptmoban.com（V51PPT-24050702版）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d4266b2a-0fa4-4f7f-9edc-4c6dc040da1a</vt:lpwstr>
  </property>
</Properties>
</file>